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7077075" cy="9418638"/>
  <p:embeddedFontLst>
    <p:embeddedFont>
      <p:font typeface="Corben" panose="020B0604020202020204" charset="0"/>
      <p:regular r:id="rId51"/>
      <p:bold r:id="rId52"/>
    </p:embeddedFont>
    <p:embeddedFont>
      <p:font typeface="Nunito" panose="020B0604020202020204" charset="0"/>
      <p:regular r:id="rId53"/>
      <p:bold r:id="rId54"/>
    </p:embeddedFont>
    <p:embeddedFont>
      <p:font typeface="Georgia" panose="02040502050405020303" pitchFamily="18" charset="0"/>
      <p:regular r:id="rId55"/>
      <p:bold r:id="rId56"/>
      <p:italic r:id="rId57"/>
      <p:boldItalic r:id="rId5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EBF1800-6122-4042-9E30-DB624113564F}">
  <a:tblStyle styleId="{0EBF1800-6122-4042-9E30-DB624113564F}"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005FFEAE-5ECC-4799-87D1-0586465CC787}"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EF5E6"/>
          </a:solidFill>
        </a:fill>
      </a:tcStyle>
    </a:wholeTbl>
    <a:band1H>
      <a:tcStyle>
        <a:tcBdr/>
        <a:fill>
          <a:solidFill>
            <a:srgbClr val="DCEACA"/>
          </a:solidFill>
        </a:fill>
      </a:tcStyle>
    </a:band1H>
    <a:band1V>
      <a:tcStyle>
        <a:tcBdr/>
        <a:fill>
          <a:solidFill>
            <a:srgbClr val="DCEACA"/>
          </a:solidFill>
        </a:fill>
      </a:tcStyle>
    </a:band1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Arial"/>
          <a:ea typeface="Arial"/>
          <a:cs typeface="Arial"/>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 styleId="{441257B0-906C-4B1D-95A0-E29DE1CB6998}" styleName="Table_2"/>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font" Target="fonts/font5.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4.fntdata"/><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7.fntdata"/><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6.fntdata"/><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67049" cy="47148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4008437" y="0"/>
            <a:ext cx="3067049" cy="471487"/>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82687" y="706437"/>
            <a:ext cx="4711699" cy="3532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708025" y="4475162"/>
            <a:ext cx="5661024" cy="4237036"/>
          </a:xfrm>
          <a:prstGeom prst="rect">
            <a:avLst/>
          </a:prstGeom>
          <a:noFill/>
          <a:ln>
            <a:noFill/>
          </a:ln>
        </p:spPr>
        <p:txBody>
          <a:bodyPr lIns="91425" tIns="91425" rIns="91425" bIns="91425" anchor="t" anchorCtr="0"/>
          <a:lstStyle>
            <a:lvl1pPr marL="0" marR="0" lvl="0" indent="0" algn="l" rtl="0">
              <a:spcBef>
                <a:spcPts val="36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None/>
              <a:defRPr sz="1200" b="0" i="0" u="none" strike="noStrike" cap="none">
                <a:solidFill>
                  <a:schemeClr val="dk1"/>
                </a:solidFill>
                <a:latin typeface="Arial"/>
                <a:ea typeface="Arial"/>
                <a:cs typeface="Arial"/>
                <a:sym typeface="Arial"/>
              </a:defRPr>
            </a:lvl2pPr>
            <a:lvl3pPr marL="914400" marR="0" lvl="2" indent="0" algn="l" rtl="0">
              <a:spcBef>
                <a:spcPts val="360"/>
              </a:spcBef>
              <a:spcAft>
                <a:spcPts val="0"/>
              </a:spcAft>
              <a:buNone/>
              <a:defRPr sz="1200" b="0" i="0" u="none" strike="noStrike" cap="none">
                <a:solidFill>
                  <a:schemeClr val="dk1"/>
                </a:solidFill>
                <a:latin typeface="Arial"/>
                <a:ea typeface="Arial"/>
                <a:cs typeface="Arial"/>
                <a:sym typeface="Arial"/>
              </a:defRPr>
            </a:lvl3pPr>
            <a:lvl4pPr marL="1371600" marR="0" lvl="3" indent="0" algn="l" rtl="0">
              <a:spcBef>
                <a:spcPts val="360"/>
              </a:spcBef>
              <a:spcAft>
                <a:spcPts val="0"/>
              </a:spcAft>
              <a:buNone/>
              <a:defRPr sz="1200" b="0" i="0" u="none" strike="noStrike" cap="none">
                <a:solidFill>
                  <a:schemeClr val="dk1"/>
                </a:solidFill>
                <a:latin typeface="Arial"/>
                <a:ea typeface="Arial"/>
                <a:cs typeface="Arial"/>
                <a:sym typeface="Arial"/>
              </a:defRPr>
            </a:lvl4pPr>
            <a:lvl5pPr marL="1828800" marR="0" lvl="4" indent="0" algn="l" rtl="0">
              <a:spcBef>
                <a:spcPts val="360"/>
              </a:spcBef>
              <a:spcAft>
                <a:spcPts val="0"/>
              </a:spcAft>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945563"/>
            <a:ext cx="3067049" cy="47148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70946081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88" name="Shape 88"/>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158" name="Shape 158"/>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11</a:t>
            </a:fld>
            <a:endParaRPr lang="en-US" sz="1200">
              <a:solidFill>
                <a:schemeClr val="dk1"/>
              </a:solidFill>
              <a:latin typeface="Arial"/>
              <a:ea typeface="Arial"/>
              <a:cs typeface="Arial"/>
              <a:sym typeface="Arial"/>
            </a:endParaRPr>
          </a:p>
        </p:txBody>
      </p:sp>
      <p:sp>
        <p:nvSpPr>
          <p:cNvPr id="164" name="Shape 164"/>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5" name="Shape 165"/>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180" name="Shape 180"/>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188" name="Shape 188"/>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195" name="Shape 195"/>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04" name="Shape 204"/>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10" name="Shape 210"/>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17" name="Shape 217"/>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23" name="Shape 223"/>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2</a:t>
            </a:fld>
            <a:endParaRPr lang="en-US" sz="1200">
              <a:solidFill>
                <a:schemeClr val="dk1"/>
              </a:solidFill>
              <a:latin typeface="Arial"/>
              <a:ea typeface="Arial"/>
              <a:cs typeface="Arial"/>
              <a:sym typeface="Arial"/>
            </a:endParaRPr>
          </a:p>
        </p:txBody>
      </p:sp>
      <p:sp>
        <p:nvSpPr>
          <p:cNvPr id="95" name="Shape 95"/>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6" name="Shape 96"/>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43" name="Shape 243"/>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44" name="Shape 244"/>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22</a:t>
            </a:fld>
            <a:endParaRPr lang="en-US" sz="1200">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50" name="Shape 250"/>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56" name="Shape 256"/>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62" name="Shape 262"/>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Show websites-how to narrow down</a:t>
            </a:r>
          </a:p>
        </p:txBody>
      </p:sp>
      <p:sp>
        <p:nvSpPr>
          <p:cNvPr id="263" name="Shape 263"/>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25</a:t>
            </a:fld>
            <a:endParaRPr lang="en-US" sz="1200">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70" name="Shape 270"/>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79" name="Shape 279"/>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85" name="Shape 285"/>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Majors: take Ruggs book</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Requirements: Firestone Falcons Page</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86" name="Shape 286"/>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28</a:t>
            </a:fld>
            <a:endParaRPr lang="en-US" sz="1200">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293" name="Shape 293"/>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708025" y="4475162"/>
            <a:ext cx="5660999" cy="4236899"/>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txBox="1">
            <a:spLocks noGrp="1"/>
          </p:cNvSpPr>
          <p:nvPr>
            <p:ph type="sldNum" idx="12"/>
          </p:nvPr>
        </p:nvSpPr>
        <p:spPr>
          <a:xfrm>
            <a:off x="4008437" y="8945563"/>
            <a:ext cx="3066900" cy="4715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98" name="Shape 298"/>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Don’t take it easy your senior year </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Take rigorous courses!</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99" name="Shape 299"/>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30</a:t>
            </a:fld>
            <a:endParaRPr lang="en-US" sz="1200">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07" name="Shape 307"/>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13" name="Shape 313"/>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100000"/>
              <a:buFont typeface="Arial"/>
              <a:buChar char="•"/>
            </a:pPr>
            <a:r>
              <a:rPr lang="en-US" sz="1200" b="0" i="0" u="none" strike="noStrike" cap="none">
                <a:solidFill>
                  <a:schemeClr val="dk1"/>
                </a:solidFill>
                <a:latin typeface="Arial"/>
                <a:ea typeface="Arial"/>
                <a:cs typeface="Arial"/>
                <a:sym typeface="Arial"/>
              </a:rPr>
              <a:t>Speak/write about any struggle, but how you overcame.</a:t>
            </a:r>
          </a:p>
          <a:p>
            <a:pPr marL="0" marR="0" lvl="0" indent="0" algn="l" rtl="0">
              <a:spcBef>
                <a:spcPts val="360"/>
              </a:spcBef>
              <a:spcAft>
                <a:spcPts val="0"/>
              </a:spcAft>
              <a:buClr>
                <a:schemeClr val="dk1"/>
              </a:buClr>
              <a:buSzPct val="100000"/>
              <a:buFont typeface="Arial"/>
              <a:buChar char="•"/>
            </a:pPr>
            <a:r>
              <a:rPr lang="en-US" sz="1200" b="0" i="0" u="none" strike="noStrike" cap="none">
                <a:solidFill>
                  <a:schemeClr val="dk1"/>
                </a:solidFill>
                <a:latin typeface="Arial"/>
                <a:ea typeface="Arial"/>
                <a:cs typeface="Arial"/>
                <a:sym typeface="Arial"/>
              </a:rPr>
              <a:t>Tell a story</a:t>
            </a:r>
          </a:p>
          <a:p>
            <a:pPr marL="0" marR="0" lvl="0" indent="0" algn="l" rtl="0">
              <a:spcBef>
                <a:spcPts val="360"/>
              </a:spcBef>
              <a:spcAft>
                <a:spcPts val="0"/>
              </a:spcAft>
              <a:buClr>
                <a:schemeClr val="dk1"/>
              </a:buClr>
              <a:buSzPct val="100000"/>
              <a:buFont typeface="Arial"/>
              <a:buChar char="•"/>
            </a:pPr>
            <a:r>
              <a:rPr lang="en-US" sz="1200" b="0" i="0" u="none" strike="noStrike" cap="none">
                <a:solidFill>
                  <a:schemeClr val="dk1"/>
                </a:solidFill>
                <a:latin typeface="Arial"/>
                <a:ea typeface="Arial"/>
                <a:cs typeface="Arial"/>
                <a:sym typeface="Arial"/>
              </a:rPr>
              <a:t>www.inlikeme.com-student aid resources</a:t>
            </a:r>
          </a:p>
          <a:p>
            <a:pPr marL="0" marR="0" lvl="0" indent="0" algn="l" rtl="0">
              <a:spcBef>
                <a:spcPts val="360"/>
              </a:spcBef>
              <a:spcAft>
                <a:spcPts val="0"/>
              </a:spcAft>
              <a:buClr>
                <a:schemeClr val="dk1"/>
              </a:buClr>
              <a:buSzPct val="100000"/>
              <a:buFont typeface="Arial"/>
              <a:buNone/>
            </a:pPr>
            <a:endParaRPr sz="1200" b="0" i="0" u="none" strike="noStrike" cap="none">
              <a:solidFill>
                <a:schemeClr val="dk1"/>
              </a:solidFill>
              <a:latin typeface="Arial"/>
              <a:ea typeface="Arial"/>
              <a:cs typeface="Arial"/>
              <a:sym typeface="Arial"/>
            </a:endParaRPr>
          </a:p>
        </p:txBody>
      </p:sp>
      <p:sp>
        <p:nvSpPr>
          <p:cNvPr id="314" name="Shape 314"/>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32</a:t>
            </a:fld>
            <a:endParaRPr lang="en-US" sz="1200">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21" name="Shape 321"/>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26" name="Shape 326"/>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32" name="Shape 332"/>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39" name="Shape 339"/>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46" name="Shape 346"/>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53" name="Shape 353"/>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60" name="Shape 360"/>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Work study = job on campus, earn $$$ (need based)</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Complete FAFSA January of your senior year. We will have a financial aid night!</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361" name="Shape 361"/>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39</a:t>
            </a:fld>
            <a:endParaRPr lang="en-US" sz="120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08025" y="4475162"/>
            <a:ext cx="5660999" cy="4236899"/>
          </a:xfrm>
          <a:prstGeom prst="rect">
            <a:avLst/>
          </a:prstGeom>
        </p:spPr>
        <p:txBody>
          <a:bodyPr lIns="91425" tIns="91425" rIns="91425" bIns="91425" anchor="t" anchorCtr="0">
            <a:noAutofit/>
          </a:bodyPr>
          <a:lstStyle/>
          <a:p>
            <a:pPr lvl="0">
              <a:spcBef>
                <a:spcPts val="0"/>
              </a:spcBef>
              <a:buNone/>
            </a:pPr>
            <a:endParaRPr/>
          </a:p>
        </p:txBody>
      </p:sp>
      <p:sp>
        <p:nvSpPr>
          <p:cNvPr id="114" name="Shape 114"/>
          <p:cNvSpPr txBox="1">
            <a:spLocks noGrp="1"/>
          </p:cNvSpPr>
          <p:nvPr>
            <p:ph type="sldNum" idx="12"/>
          </p:nvPr>
        </p:nvSpPr>
        <p:spPr>
          <a:xfrm>
            <a:off x="4008437" y="8945563"/>
            <a:ext cx="3066900" cy="4715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67" name="Shape 367"/>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72" name="Shape 372"/>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Shape 378"/>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79" name="Shape 379"/>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85" name="Shape 385"/>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391" name="Shape 391"/>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Shape 396"/>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97" name="Shape 397"/>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All Drawing and Design I and II students have to register with clearinghouse after junior year</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Top 10 core classes will be locked in</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398" name="Shape 398"/>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45</a:t>
            </a:fld>
            <a:endParaRPr lang="en-US" sz="1200">
              <a:solidFill>
                <a:schemeClr val="dk1"/>
              </a:solidFill>
              <a:latin typeface="Arial"/>
              <a:ea typeface="Arial"/>
              <a:cs typeface="Arial"/>
              <a:sym typeface="Aria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4" name="Shape 404"/>
          <p:cNvSpPr txBox="1">
            <a:spLocks noGrp="1"/>
          </p:cNvSpPr>
          <p:nvPr>
            <p:ph type="body" idx="1"/>
          </p:nvPr>
        </p:nvSpPr>
        <p:spPr>
          <a:xfrm>
            <a:off x="708025" y="4475162"/>
            <a:ext cx="5660999" cy="4236899"/>
          </a:xfrm>
          <a:prstGeom prst="rect">
            <a:avLst/>
          </a:prstGeom>
        </p:spPr>
        <p:txBody>
          <a:bodyPr lIns="91425" tIns="91425" rIns="91425" bIns="91425" anchor="t" anchorCtr="0">
            <a:noAutofit/>
          </a:bodyPr>
          <a:lstStyle/>
          <a:p>
            <a:pPr lvl="0" rtl="0">
              <a:spcBef>
                <a:spcPts val="0"/>
              </a:spcBef>
              <a:buNone/>
            </a:pPr>
            <a:endParaRPr/>
          </a:p>
        </p:txBody>
      </p:sp>
      <p:sp>
        <p:nvSpPr>
          <p:cNvPr id="405" name="Shape 405"/>
          <p:cNvSpPr txBox="1">
            <a:spLocks noGrp="1"/>
          </p:cNvSpPr>
          <p:nvPr>
            <p:ph type="sldNum" idx="12"/>
          </p:nvPr>
        </p:nvSpPr>
        <p:spPr>
          <a:xfrm>
            <a:off x="4008437" y="8945563"/>
            <a:ext cx="3066900" cy="471599"/>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411" name="Shape 411"/>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Shape 416"/>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417" name="Shape 417"/>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120" name="Shape 120"/>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708025" y="4475162"/>
            <a:ext cx="5661024" cy="4237036"/>
          </a:xfrm>
          <a:prstGeom prst="rect">
            <a:avLst/>
          </a:prstGeom>
        </p:spPr>
        <p:txBody>
          <a:bodyPr lIns="91425" tIns="91425" rIns="91425" bIns="91425" anchor="t" anchorCtr="0">
            <a:noAutofit/>
          </a:bodyPr>
          <a:lstStyle/>
          <a:p>
            <a:pPr lvl="0">
              <a:spcBef>
                <a:spcPts val="0"/>
              </a:spcBef>
              <a:buNone/>
            </a:pPr>
            <a:endParaRPr/>
          </a:p>
        </p:txBody>
      </p:sp>
      <p:sp>
        <p:nvSpPr>
          <p:cNvPr id="127" name="Shape 127"/>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708025" y="4475162"/>
            <a:ext cx="5660999" cy="4236899"/>
          </a:xfrm>
          <a:prstGeom prst="rect">
            <a:avLst/>
          </a:prstGeom>
        </p:spPr>
        <p:txBody>
          <a:bodyPr lIns="91425" tIns="91425" rIns="91425" bIns="91425" anchor="t" anchorCtr="0">
            <a:noAutofit/>
          </a:bodyPr>
          <a:lstStyle/>
          <a:p>
            <a:pPr lvl="0">
              <a:spcBef>
                <a:spcPts val="0"/>
              </a:spcBef>
              <a:buNone/>
            </a:pPr>
            <a:endParaRPr/>
          </a:p>
        </p:txBody>
      </p:sp>
      <p:sp>
        <p:nvSpPr>
          <p:cNvPr id="135" name="Shape 135"/>
          <p:cNvSpPr txBox="1">
            <a:spLocks noGrp="1"/>
          </p:cNvSpPr>
          <p:nvPr>
            <p:ph type="sldNum" idx="12"/>
          </p:nvPr>
        </p:nvSpPr>
        <p:spPr>
          <a:xfrm>
            <a:off x="4008437" y="8945563"/>
            <a:ext cx="3066900" cy="4715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708025" y="4475162"/>
            <a:ext cx="5660999" cy="4236899"/>
          </a:xfrm>
          <a:prstGeom prst="rect">
            <a:avLst/>
          </a:prstGeom>
        </p:spPr>
        <p:txBody>
          <a:bodyPr lIns="91425" tIns="91425" rIns="91425" bIns="91425" anchor="t" anchorCtr="0">
            <a:noAutofit/>
          </a:bodyPr>
          <a:lstStyle/>
          <a:p>
            <a:pPr lvl="0">
              <a:spcBef>
                <a:spcPts val="0"/>
              </a:spcBef>
              <a:buNone/>
            </a:pPr>
            <a:endParaRPr/>
          </a:p>
        </p:txBody>
      </p:sp>
      <p:sp>
        <p:nvSpPr>
          <p:cNvPr id="143" name="Shape 143"/>
          <p:cNvSpPr txBox="1">
            <a:spLocks noGrp="1"/>
          </p:cNvSpPr>
          <p:nvPr>
            <p:ph type="sldNum" idx="12"/>
          </p:nvPr>
        </p:nvSpPr>
        <p:spPr>
          <a:xfrm>
            <a:off x="4008437" y="8945563"/>
            <a:ext cx="3066900" cy="4715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sldNum" idx="12"/>
          </p:nvPr>
        </p:nvSpPr>
        <p:spPr>
          <a:xfrm>
            <a:off x="4008437" y="8945563"/>
            <a:ext cx="3067049" cy="4714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9</a:t>
            </a:fld>
            <a:endParaRPr lang="en-US" sz="1200">
              <a:solidFill>
                <a:schemeClr val="dk1"/>
              </a:solidFill>
              <a:latin typeface="Arial"/>
              <a:ea typeface="Arial"/>
              <a:cs typeface="Arial"/>
              <a:sym typeface="Arial"/>
            </a:endParaRPr>
          </a:p>
        </p:txBody>
      </p:sp>
      <p:sp>
        <p:nvSpPr>
          <p:cNvPr id="150" name="Shape 150"/>
          <p:cNvSpPr>
            <a:spLocks noGrp="1" noRot="1" noChangeAspect="1"/>
          </p:cNvSpPr>
          <p:nvPr>
            <p:ph type="sldImg" idx="2"/>
          </p:nvPr>
        </p:nvSpPr>
        <p:spPr>
          <a:xfrm>
            <a:off x="1184275" y="706438"/>
            <a:ext cx="4708525" cy="35321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1" name="Shape 151"/>
          <p:cNvSpPr txBox="1">
            <a:spLocks noGrp="1"/>
          </p:cNvSpPr>
          <p:nvPr>
            <p:ph type="body" idx="1"/>
          </p:nvPr>
        </p:nvSpPr>
        <p:spPr>
          <a:xfrm>
            <a:off x="708025" y="4475162"/>
            <a:ext cx="5661024" cy="4237036"/>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40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19" name="Shape 19"/>
          <p:cNvSpPr txBox="1">
            <a:spLocks noGrp="1"/>
          </p:cNvSpPr>
          <p:nvPr>
            <p:ph type="body" idx="1"/>
          </p:nvPr>
        </p:nvSpPr>
        <p:spPr>
          <a:xfrm>
            <a:off x="914400" y="2769833"/>
            <a:ext cx="7315200" cy="3539527"/>
          </a:xfrm>
          <a:prstGeom prst="rect">
            <a:avLst/>
          </a:prstGeom>
          <a:noFill/>
          <a:ln>
            <a:noFill/>
          </a:ln>
        </p:spPr>
        <p:txBody>
          <a:bodyPr lIns="91425" tIns="91425" rIns="91425" bIns="91425" anchor="t"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6pPr>
            <a:lvl7pPr marL="1600200" marR="0" lvl="6"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7pPr>
            <a:lvl8pPr marL="1828800" marR="0" lvl="7"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8pPr>
            <a:lvl9pPr marL="2057400" marR="0" lvl="8"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9pPr>
          </a:lstStyle>
          <a:p>
            <a:endParaRPr/>
          </a:p>
        </p:txBody>
      </p:sp>
      <p:sp>
        <p:nvSpPr>
          <p:cNvPr id="20" name="Shape 20"/>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21" name="Shape 21"/>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22" name="Shape 22"/>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lt1"/>
                </a:solidFill>
                <a:latin typeface="Arial"/>
                <a:ea typeface="Arial"/>
                <a:cs typeface="Arial"/>
                <a:sym typeface="Arial"/>
              </a:rPr>
              <a:t>‹#›</a:t>
            </a:fld>
            <a:endParaRPr lang="en-US" sz="12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40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76" name="Shape 76"/>
          <p:cNvSpPr txBox="1">
            <a:spLocks noGrp="1"/>
          </p:cNvSpPr>
          <p:nvPr>
            <p:ph type="body" idx="1"/>
          </p:nvPr>
        </p:nvSpPr>
        <p:spPr>
          <a:xfrm rot="5400000">
            <a:off x="2802236" y="881996"/>
            <a:ext cx="3539527" cy="7315200"/>
          </a:xfrm>
          <a:prstGeom prst="rect">
            <a:avLst/>
          </a:prstGeom>
          <a:noFill/>
          <a:ln>
            <a:noFill/>
          </a:ln>
        </p:spPr>
        <p:txBody>
          <a:bodyPr lIns="91425" tIns="91425" rIns="91425" bIns="91425" anchor="t"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6pPr>
            <a:lvl7pPr marL="1600200" marR="0" lvl="6"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7pPr>
            <a:lvl8pPr marL="1828800" marR="0" lvl="7"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8pPr>
            <a:lvl9pPr marL="2057400" marR="0" lvl="8"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9pPr>
          </a:lstStyle>
          <a:p>
            <a:endParaRPr/>
          </a:p>
        </p:txBody>
      </p:sp>
      <p:sp>
        <p:nvSpPr>
          <p:cNvPr id="77" name="Shape 77"/>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chemeClr val="lt1"/>
                </a:solidFill>
                <a:latin typeface="Arial"/>
                <a:ea typeface="Arial"/>
                <a:cs typeface="Arial"/>
                <a:sym typeface="Arial"/>
              </a:rPr>
              <a:t>‹#›</a:t>
            </a:fld>
            <a:endParaRPr lang="en-US" sz="1200">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rot="5400000">
            <a:off x="4752422" y="3322686"/>
            <a:ext cx="4484453" cy="1492499"/>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40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82" name="Shape 82"/>
          <p:cNvSpPr txBox="1">
            <a:spLocks noGrp="1"/>
          </p:cNvSpPr>
          <p:nvPr>
            <p:ph type="body" idx="1"/>
          </p:nvPr>
        </p:nvSpPr>
        <p:spPr>
          <a:xfrm rot="5400000">
            <a:off x="1233035" y="1448197"/>
            <a:ext cx="4484453" cy="5241475"/>
          </a:xfrm>
          <a:prstGeom prst="rect">
            <a:avLst/>
          </a:prstGeom>
          <a:noFill/>
          <a:ln>
            <a:noFill/>
          </a:ln>
        </p:spPr>
        <p:txBody>
          <a:bodyPr lIns="91425" tIns="91425" rIns="91425" bIns="91425" anchor="t"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6pPr>
            <a:lvl7pPr marL="1600200" marR="0" lvl="6"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7pPr>
            <a:lvl8pPr marL="1828800" marR="0" lvl="7"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8pPr>
            <a:lvl9pPr marL="2057400" marR="0" lvl="8"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9pPr>
          </a:lstStyle>
          <a:p>
            <a:endParaRPr/>
          </a:p>
        </p:txBody>
      </p:sp>
      <p:sp>
        <p:nvSpPr>
          <p:cNvPr id="83" name="Shape 83"/>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84" name="Shape 84"/>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85" name="Shape 85"/>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chemeClr val="lt1"/>
                </a:solidFill>
                <a:latin typeface="Arial"/>
                <a:ea typeface="Arial"/>
                <a:cs typeface="Arial"/>
                <a:sym typeface="Arial"/>
              </a:rPr>
              <a:t>‹#›</a:t>
            </a:fld>
            <a:endParaRPr lang="en-US" sz="120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516624"/>
            <a:ext cx="7315200" cy="2595025"/>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48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25" name="Shape 25"/>
          <p:cNvSpPr txBox="1">
            <a:spLocks noGrp="1"/>
          </p:cNvSpPr>
          <p:nvPr>
            <p:ph type="subTitle" idx="1"/>
          </p:nvPr>
        </p:nvSpPr>
        <p:spPr>
          <a:xfrm>
            <a:off x="914400" y="5166530"/>
            <a:ext cx="7315200" cy="1144631"/>
          </a:xfrm>
          <a:prstGeom prst="rect">
            <a:avLst/>
          </a:prstGeom>
          <a:noFill/>
          <a:ln>
            <a:noFill/>
          </a:ln>
        </p:spPr>
        <p:txBody>
          <a:bodyPr lIns="91425" tIns="91425" rIns="91425" bIns="91425" anchor="t" anchorCtr="0"/>
          <a:lstStyle>
            <a:lvl1pPr marL="0" marR="0" lvl="0" indent="0" algn="l" rtl="0">
              <a:spcBef>
                <a:spcPts val="440"/>
              </a:spcBef>
              <a:buClr>
                <a:schemeClr val="lt2"/>
              </a:buClr>
              <a:buFont typeface="Noto Sans Symbols"/>
              <a:buNone/>
              <a:defRPr sz="2200" b="0" i="0" u="none" strike="noStrike" cap="none">
                <a:solidFill>
                  <a:schemeClr val="lt1"/>
                </a:solidFill>
                <a:latin typeface="Arial"/>
                <a:ea typeface="Arial"/>
                <a:cs typeface="Arial"/>
                <a:sym typeface="Arial"/>
              </a:defRPr>
            </a:lvl1pPr>
            <a:lvl2pPr marL="457200" marR="0" lvl="1" indent="0" algn="ctr" rtl="0">
              <a:spcBef>
                <a:spcPts val="360"/>
              </a:spcBef>
              <a:buClr>
                <a:schemeClr val="lt2"/>
              </a:buClr>
              <a:buFont typeface="Noto Sans Symbols"/>
              <a:buNone/>
              <a:defRPr sz="1800" b="0" i="0" u="none" strike="noStrike" cap="none">
                <a:solidFill>
                  <a:schemeClr val="lt1"/>
                </a:solidFill>
                <a:latin typeface="Arial"/>
                <a:ea typeface="Arial"/>
                <a:cs typeface="Arial"/>
                <a:sym typeface="Arial"/>
              </a:defRPr>
            </a:lvl2pPr>
            <a:lvl3pPr marL="914400" marR="0" lvl="2" indent="0" algn="ctr" rtl="0">
              <a:spcBef>
                <a:spcPts val="320"/>
              </a:spcBef>
              <a:buClr>
                <a:schemeClr val="lt2"/>
              </a:buClr>
              <a:buFont typeface="Noto Sans Symbols"/>
              <a:buNone/>
              <a:defRPr sz="1600" b="0" i="0" u="none" strike="noStrike" cap="none">
                <a:solidFill>
                  <a:schemeClr val="lt1"/>
                </a:solidFill>
                <a:latin typeface="Arial"/>
                <a:ea typeface="Arial"/>
                <a:cs typeface="Arial"/>
                <a:sym typeface="Arial"/>
              </a:defRPr>
            </a:lvl3pPr>
            <a:lvl4pPr marL="1371600" marR="0" lvl="3" indent="0" algn="ctr"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4pPr>
            <a:lvl5pPr marL="1828800" marR="0" lvl="4" indent="0" algn="ctr"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5pPr>
            <a:lvl6pPr marL="2286000" marR="0" lvl="5" indent="0" algn="ctr"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6pPr>
            <a:lvl7pPr marL="2743200" marR="0" lvl="6" indent="0" algn="ctr"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7pPr>
            <a:lvl8pPr marL="3200400" marR="0" lvl="7" indent="0" algn="ctr"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8pPr>
            <a:lvl9pPr marL="3657600" marR="0" lvl="8" indent="0" algn="ctr"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9pPr>
          </a:lstStyle>
          <a:p>
            <a:endParaRPr/>
          </a:p>
        </p:txBody>
      </p:sp>
      <p:sp>
        <p:nvSpPr>
          <p:cNvPr id="26" name="Shape 26"/>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lt1"/>
                </a:solidFill>
                <a:latin typeface="Arial"/>
                <a:ea typeface="Arial"/>
                <a:cs typeface="Arial"/>
                <a:sym typeface="Arial"/>
              </a:rPr>
              <a:t>‹#›</a:t>
            </a:fld>
            <a:endParaRPr lang="en-US" sz="1200" b="0" i="0" u="none" strike="noStrike" cap="none">
              <a:solidFill>
                <a:schemeClr val="lt1"/>
              </a:solidFill>
              <a:latin typeface="Arial"/>
              <a:ea typeface="Arial"/>
              <a:cs typeface="Arial"/>
              <a:sym typeface="Arial"/>
            </a:endParaRPr>
          </a:p>
        </p:txBody>
      </p:sp>
      <p:sp>
        <p:nvSpPr>
          <p:cNvPr id="28" name="Shape 28"/>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chemeClr val="lt1"/>
                </a:solidFill>
                <a:latin typeface="Arial"/>
                <a:ea typeface="Arial"/>
                <a:cs typeface="Arial"/>
                <a:sym typeface="Arial"/>
              </a:rPr>
              <a:t>‹#›</a:t>
            </a:fld>
            <a:endParaRPr lang="en-US" sz="1200">
              <a:solidFill>
                <a:schemeClr val="lt1"/>
              </a:solidFill>
              <a:latin typeface="Arial"/>
              <a:ea typeface="Arial"/>
              <a:cs typeface="Arial"/>
              <a:sym typeface="Arial"/>
            </a:endParaRPr>
          </a:p>
        </p:txBody>
      </p:sp>
      <p:sp>
        <p:nvSpPr>
          <p:cNvPr id="33" name="Shape 33"/>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40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34" name="Shape 34"/>
          <p:cNvSpPr txBox="1">
            <a:spLocks noGrp="1"/>
          </p:cNvSpPr>
          <p:nvPr>
            <p:ph type="body" idx="1"/>
          </p:nvPr>
        </p:nvSpPr>
        <p:spPr>
          <a:xfrm>
            <a:off x="914400" y="2743200"/>
            <a:ext cx="3566159" cy="3593592"/>
          </a:xfrm>
          <a:prstGeom prst="rect">
            <a:avLst/>
          </a:prstGeom>
          <a:noFill/>
          <a:ln>
            <a:noFill/>
          </a:ln>
        </p:spPr>
        <p:txBody>
          <a:bodyPr lIns="91425" tIns="91425" rIns="91425" bIns="91425" anchor="t"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6pPr>
            <a:lvl7pPr marL="1600200" marR="0" lvl="6"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7pPr>
            <a:lvl8pPr marL="1828800" marR="0" lvl="7"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8pPr>
            <a:lvl9pPr marL="2057400" marR="0" lvl="8"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9pPr>
          </a:lstStyle>
          <a:p>
            <a:endParaRPr/>
          </a:p>
        </p:txBody>
      </p:sp>
      <p:sp>
        <p:nvSpPr>
          <p:cNvPr id="35" name="Shape 35"/>
          <p:cNvSpPr txBox="1">
            <a:spLocks noGrp="1"/>
          </p:cNvSpPr>
          <p:nvPr>
            <p:ph type="body" idx="2"/>
          </p:nvPr>
        </p:nvSpPr>
        <p:spPr>
          <a:xfrm>
            <a:off x="4681728" y="2743200"/>
            <a:ext cx="3566159" cy="3595687"/>
          </a:xfrm>
          <a:prstGeom prst="rect">
            <a:avLst/>
          </a:prstGeom>
          <a:noFill/>
          <a:ln>
            <a:noFill/>
          </a:ln>
        </p:spPr>
        <p:txBody>
          <a:bodyPr lIns="91425" tIns="91425" rIns="91425" bIns="91425" anchor="t"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6pPr>
            <a:lvl7pPr marL="1600200" marR="0" lvl="6"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7pPr>
            <a:lvl8pPr marL="1828800" marR="0" lvl="7"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8pPr>
            <a:lvl9pPr marL="2057400" marR="0" lvl="8"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40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38" name="Shape 38"/>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39" name="Shape 39"/>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chemeClr val="lt1"/>
                </a:solidFill>
                <a:latin typeface="Arial"/>
                <a:ea typeface="Arial"/>
                <a:cs typeface="Arial"/>
                <a:sym typeface="Arial"/>
              </a:rPr>
              <a:t>‹#›</a:t>
            </a:fld>
            <a:endParaRPr lang="en-US" sz="1200">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116348" y="2743200"/>
            <a:ext cx="3364992" cy="621792"/>
          </a:xfrm>
          <a:prstGeom prst="rect">
            <a:avLst/>
          </a:prstGeom>
          <a:noFill/>
          <a:ln>
            <a:noFill/>
          </a:ln>
        </p:spPr>
        <p:txBody>
          <a:bodyPr lIns="91425" tIns="91425" rIns="91425" bIns="91425" anchor="b" anchorCtr="0"/>
          <a:lstStyle>
            <a:lvl1pPr marL="0" marR="0" lvl="0" indent="0" algn="l" rtl="0">
              <a:spcBef>
                <a:spcPts val="400"/>
              </a:spcBef>
              <a:buClr>
                <a:schemeClr val="lt2"/>
              </a:buClr>
              <a:buFont typeface="Noto Sans Symbols"/>
              <a:buNone/>
              <a:defRPr sz="2000" b="1" i="0" u="none" strike="noStrike" cap="none">
                <a:solidFill>
                  <a:schemeClr val="lt2"/>
                </a:solidFill>
                <a:latin typeface="Arial"/>
                <a:ea typeface="Arial"/>
                <a:cs typeface="Arial"/>
                <a:sym typeface="Arial"/>
              </a:defRPr>
            </a:lvl1pPr>
            <a:lvl2pPr marL="457200" marR="0" lvl="1" indent="0" algn="l" rtl="0">
              <a:spcBef>
                <a:spcPts val="400"/>
              </a:spcBef>
              <a:buClr>
                <a:schemeClr val="lt2"/>
              </a:buClr>
              <a:buFont typeface="Noto Sans Symbols"/>
              <a:buNone/>
              <a:defRPr sz="2000" b="1" i="0" u="none" strike="noStrike" cap="none">
                <a:solidFill>
                  <a:schemeClr val="lt1"/>
                </a:solidFill>
                <a:latin typeface="Arial"/>
                <a:ea typeface="Arial"/>
                <a:cs typeface="Arial"/>
                <a:sym typeface="Arial"/>
              </a:defRPr>
            </a:lvl2pPr>
            <a:lvl3pPr marL="914400" marR="0" lvl="2" indent="0" algn="l" rtl="0">
              <a:spcBef>
                <a:spcPts val="360"/>
              </a:spcBef>
              <a:buClr>
                <a:schemeClr val="lt2"/>
              </a:buClr>
              <a:buFont typeface="Noto Sans Symbols"/>
              <a:buNone/>
              <a:defRPr sz="1800" b="1" i="0" u="none" strike="noStrike" cap="none">
                <a:solidFill>
                  <a:schemeClr val="lt1"/>
                </a:solidFill>
                <a:latin typeface="Arial"/>
                <a:ea typeface="Arial"/>
                <a:cs typeface="Arial"/>
                <a:sym typeface="Arial"/>
              </a:defRPr>
            </a:lvl3pPr>
            <a:lvl4pPr marL="1371600" marR="0" lvl="3"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4pPr>
            <a:lvl5pPr marL="1828800" marR="0" lvl="4"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5pPr>
            <a:lvl6pPr marL="2286000" marR="0" lvl="5"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6pPr>
            <a:lvl7pPr marL="2743200" marR="0" lvl="6"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7pPr>
            <a:lvl8pPr marL="3200400" marR="0" lvl="7"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8pPr>
            <a:lvl9pPr marL="3657600" marR="0" lvl="8"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4885144" y="2743200"/>
            <a:ext cx="3362062" cy="621792"/>
          </a:xfrm>
          <a:prstGeom prst="rect">
            <a:avLst/>
          </a:prstGeom>
          <a:noFill/>
          <a:ln>
            <a:noFill/>
          </a:ln>
        </p:spPr>
        <p:txBody>
          <a:bodyPr lIns="91425" tIns="91425" rIns="91425" bIns="91425" anchor="b" anchorCtr="0"/>
          <a:lstStyle>
            <a:lvl1pPr marL="0" marR="0" lvl="0" indent="0" algn="l" rtl="0">
              <a:spcBef>
                <a:spcPts val="400"/>
              </a:spcBef>
              <a:buClr>
                <a:schemeClr val="lt2"/>
              </a:buClr>
              <a:buFont typeface="Noto Sans Symbols"/>
              <a:buNone/>
              <a:defRPr sz="2000" b="1" i="0" u="none" strike="noStrike" cap="none">
                <a:solidFill>
                  <a:schemeClr val="lt2"/>
                </a:solidFill>
                <a:latin typeface="Arial"/>
                <a:ea typeface="Arial"/>
                <a:cs typeface="Arial"/>
                <a:sym typeface="Arial"/>
              </a:defRPr>
            </a:lvl1pPr>
            <a:lvl2pPr marL="457200" marR="0" lvl="1" indent="0" algn="l" rtl="0">
              <a:spcBef>
                <a:spcPts val="400"/>
              </a:spcBef>
              <a:buClr>
                <a:schemeClr val="lt2"/>
              </a:buClr>
              <a:buFont typeface="Noto Sans Symbols"/>
              <a:buNone/>
              <a:defRPr sz="2000" b="1" i="0" u="none" strike="noStrike" cap="none">
                <a:solidFill>
                  <a:schemeClr val="lt1"/>
                </a:solidFill>
                <a:latin typeface="Arial"/>
                <a:ea typeface="Arial"/>
                <a:cs typeface="Arial"/>
                <a:sym typeface="Arial"/>
              </a:defRPr>
            </a:lvl2pPr>
            <a:lvl3pPr marL="914400" marR="0" lvl="2" indent="0" algn="l" rtl="0">
              <a:spcBef>
                <a:spcPts val="360"/>
              </a:spcBef>
              <a:buClr>
                <a:schemeClr val="lt2"/>
              </a:buClr>
              <a:buFont typeface="Noto Sans Symbols"/>
              <a:buNone/>
              <a:defRPr sz="1800" b="1" i="0" u="none" strike="noStrike" cap="none">
                <a:solidFill>
                  <a:schemeClr val="lt1"/>
                </a:solidFill>
                <a:latin typeface="Arial"/>
                <a:ea typeface="Arial"/>
                <a:cs typeface="Arial"/>
                <a:sym typeface="Arial"/>
              </a:defRPr>
            </a:lvl3pPr>
            <a:lvl4pPr marL="1371600" marR="0" lvl="3"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4pPr>
            <a:lvl5pPr marL="1828800" marR="0" lvl="4"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5pPr>
            <a:lvl6pPr marL="2286000" marR="0" lvl="5"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6pPr>
            <a:lvl7pPr marL="2743200" marR="0" lvl="6"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7pPr>
            <a:lvl8pPr marL="3200400" marR="0" lvl="7"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8pPr>
            <a:lvl9pPr marL="3657600" marR="0" lvl="8" indent="0" algn="l" rtl="0">
              <a:spcBef>
                <a:spcPts val="320"/>
              </a:spcBef>
              <a:buClr>
                <a:schemeClr val="lt2"/>
              </a:buClr>
              <a:buFont typeface="Noto Sans Symbols"/>
              <a:buNone/>
              <a:defRPr sz="1600" b="1" i="0" u="none" strike="noStrike" cap="none">
                <a:solidFill>
                  <a:schemeClr val="lt1"/>
                </a:solidFill>
                <a:latin typeface="Arial"/>
                <a:ea typeface="Arial"/>
                <a:cs typeface="Arial"/>
                <a:sym typeface="Arial"/>
              </a:defRPr>
            </a:lvl9pPr>
          </a:lstStyle>
          <a:p>
            <a:endParaRPr/>
          </a:p>
        </p:txBody>
      </p:sp>
      <p:sp>
        <p:nvSpPr>
          <p:cNvPr id="44" name="Shape 44"/>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46" name="Shape 46"/>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chemeClr val="lt1"/>
                </a:solidFill>
                <a:latin typeface="Arial"/>
                <a:ea typeface="Arial"/>
                <a:cs typeface="Arial"/>
                <a:sym typeface="Arial"/>
              </a:rPr>
              <a:t>‹#›</a:t>
            </a:fld>
            <a:endParaRPr lang="en-US" sz="1200">
              <a:solidFill>
                <a:schemeClr val="lt1"/>
              </a:solidFill>
              <a:latin typeface="Arial"/>
              <a:ea typeface="Arial"/>
              <a:cs typeface="Arial"/>
              <a:sym typeface="Arial"/>
            </a:endParaRPr>
          </a:p>
        </p:txBody>
      </p:sp>
      <p:sp>
        <p:nvSpPr>
          <p:cNvPr id="47" name="Shape 47"/>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40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48" name="Shape 48"/>
          <p:cNvSpPr txBox="1">
            <a:spLocks noGrp="1"/>
          </p:cNvSpPr>
          <p:nvPr>
            <p:ph type="body" idx="3"/>
          </p:nvPr>
        </p:nvSpPr>
        <p:spPr>
          <a:xfrm>
            <a:off x="914400" y="3383280"/>
            <a:ext cx="3566159" cy="2953511"/>
          </a:xfrm>
          <a:prstGeom prst="rect">
            <a:avLst/>
          </a:prstGeom>
          <a:noFill/>
          <a:ln>
            <a:noFill/>
          </a:ln>
        </p:spPr>
        <p:txBody>
          <a:bodyPr lIns="91425" tIns="91425" rIns="91425" bIns="91425" anchor="t"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6pPr>
            <a:lvl7pPr marL="1600200" marR="0" lvl="6"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7pPr>
            <a:lvl8pPr marL="1828800" marR="0" lvl="7"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8pPr>
            <a:lvl9pPr marL="2057400" marR="0" lvl="8"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9pPr>
          </a:lstStyle>
          <a:p>
            <a:endParaRPr/>
          </a:p>
        </p:txBody>
      </p:sp>
      <p:sp>
        <p:nvSpPr>
          <p:cNvPr id="49" name="Shape 49"/>
          <p:cNvSpPr txBox="1">
            <a:spLocks noGrp="1"/>
          </p:cNvSpPr>
          <p:nvPr>
            <p:ph type="body" idx="4"/>
          </p:nvPr>
        </p:nvSpPr>
        <p:spPr>
          <a:xfrm>
            <a:off x="4681726" y="3383280"/>
            <a:ext cx="3566159" cy="2953511"/>
          </a:xfrm>
          <a:prstGeom prst="rect">
            <a:avLst/>
          </a:prstGeom>
          <a:noFill/>
          <a:ln>
            <a:noFill/>
          </a:ln>
        </p:spPr>
        <p:txBody>
          <a:bodyPr lIns="91425" tIns="91425" rIns="91425" bIns="91425" anchor="t"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6pPr>
            <a:lvl7pPr marL="1600200" marR="0" lvl="6"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7pPr>
            <a:lvl8pPr marL="1828800" marR="0" lvl="7"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8pPr>
            <a:lvl9pPr marL="2057400" marR="0" lvl="8"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914400" y="5017571"/>
            <a:ext cx="7315200" cy="1293592"/>
          </a:xfrm>
          <a:prstGeom prst="rect">
            <a:avLst/>
          </a:prstGeom>
          <a:noFill/>
          <a:ln>
            <a:noFill/>
          </a:ln>
        </p:spPr>
        <p:txBody>
          <a:bodyPr lIns="91425" tIns="91425" rIns="91425" bIns="91425" anchor="t" anchorCtr="0"/>
          <a:lstStyle>
            <a:lvl1pPr marL="0" marR="0" lvl="0" indent="0" algn="l" rtl="0">
              <a:spcBef>
                <a:spcPts val="0"/>
              </a:spcBef>
              <a:buClr>
                <a:schemeClr val="lt2"/>
              </a:buClr>
              <a:buFont typeface="Arial"/>
              <a:buNone/>
              <a:defRPr sz="40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52" name="Shape 52"/>
          <p:cNvSpPr txBox="1">
            <a:spLocks noGrp="1"/>
          </p:cNvSpPr>
          <p:nvPr>
            <p:ph type="body" idx="1"/>
          </p:nvPr>
        </p:nvSpPr>
        <p:spPr>
          <a:xfrm>
            <a:off x="914400" y="3865096"/>
            <a:ext cx="7315200" cy="1098438"/>
          </a:xfrm>
          <a:prstGeom prst="rect">
            <a:avLst/>
          </a:prstGeom>
          <a:noFill/>
          <a:ln>
            <a:noFill/>
          </a:ln>
        </p:spPr>
        <p:txBody>
          <a:bodyPr lIns="91425" tIns="91425" rIns="91425" bIns="91425" anchor="b" anchorCtr="0"/>
          <a:lstStyle>
            <a:lvl1pPr marL="0" marR="0" lvl="0" indent="0" algn="l" rtl="0">
              <a:spcBef>
                <a:spcPts val="400"/>
              </a:spcBef>
              <a:buClr>
                <a:schemeClr val="lt2"/>
              </a:buClr>
              <a:buFont typeface="Noto Sans Symbols"/>
              <a:buNone/>
              <a:defRPr sz="2000" b="0" i="0" u="none" strike="noStrike" cap="none">
                <a:solidFill>
                  <a:schemeClr val="lt1"/>
                </a:solidFill>
                <a:latin typeface="Arial"/>
                <a:ea typeface="Arial"/>
                <a:cs typeface="Arial"/>
                <a:sym typeface="Arial"/>
              </a:defRPr>
            </a:lvl1pPr>
            <a:lvl2pPr marL="457200" marR="0" lvl="1" indent="0" algn="l" rtl="0">
              <a:spcBef>
                <a:spcPts val="360"/>
              </a:spcBef>
              <a:buClr>
                <a:schemeClr val="lt2"/>
              </a:buClr>
              <a:buFont typeface="Noto Sans Symbols"/>
              <a:buNone/>
              <a:defRPr sz="1800" b="0" i="0" u="none" strike="noStrike" cap="none">
                <a:solidFill>
                  <a:schemeClr val="lt1"/>
                </a:solidFill>
                <a:latin typeface="Arial"/>
                <a:ea typeface="Arial"/>
                <a:cs typeface="Arial"/>
                <a:sym typeface="Arial"/>
              </a:defRPr>
            </a:lvl2pPr>
            <a:lvl3pPr marL="914400" marR="0" lvl="2" indent="0" algn="l" rtl="0">
              <a:spcBef>
                <a:spcPts val="320"/>
              </a:spcBef>
              <a:buClr>
                <a:schemeClr val="lt2"/>
              </a:buClr>
              <a:buFont typeface="Noto Sans Symbols"/>
              <a:buNone/>
              <a:defRPr sz="1600" b="0" i="0" u="none" strike="noStrike" cap="none">
                <a:solidFill>
                  <a:schemeClr val="lt1"/>
                </a:solidFill>
                <a:latin typeface="Arial"/>
                <a:ea typeface="Arial"/>
                <a:cs typeface="Arial"/>
                <a:sym typeface="Arial"/>
              </a:defRPr>
            </a:lvl3pPr>
            <a:lvl4pPr marL="1371600" marR="0" lvl="3" indent="0" algn="l"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4pPr>
            <a:lvl5pPr marL="1828800" marR="0" lvl="4" indent="0" algn="l"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5pPr>
            <a:lvl6pPr marL="2286000" marR="0" lvl="5" indent="0" algn="l"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6pPr>
            <a:lvl7pPr marL="2743200" marR="0" lvl="6" indent="0" algn="l"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7pPr>
            <a:lvl8pPr marL="3200400" marR="0" lvl="7" indent="0" algn="l"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8pPr>
            <a:lvl9pPr marL="3657600" marR="0" lvl="8" indent="0" algn="l"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9pPr>
          </a:lstStyle>
          <a:p>
            <a:endParaRPr/>
          </a:p>
        </p:txBody>
      </p:sp>
      <p:sp>
        <p:nvSpPr>
          <p:cNvPr id="53" name="Shape 53"/>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54" name="Shape 54"/>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55" name="Shape 55"/>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chemeClr val="lt1"/>
                </a:solidFill>
                <a:latin typeface="Arial"/>
                <a:ea typeface="Arial"/>
                <a:cs typeface="Arial"/>
                <a:sym typeface="Arial"/>
              </a:rPr>
              <a:t>‹#›</a:t>
            </a:fld>
            <a:endParaRPr lang="en-US" sz="120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59" name="Shape 59"/>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chemeClr val="lt1"/>
                </a:solidFill>
                <a:latin typeface="Arial"/>
                <a:ea typeface="Arial"/>
                <a:cs typeface="Arial"/>
                <a:sym typeface="Arial"/>
              </a:rPr>
              <a:t>‹#›</a:t>
            </a:fld>
            <a:endParaRPr lang="en-US" sz="120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914400" y="1825361"/>
            <a:ext cx="2950935" cy="2173015"/>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28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62" name="Shape 62"/>
          <p:cNvSpPr txBox="1">
            <a:spLocks noGrp="1"/>
          </p:cNvSpPr>
          <p:nvPr>
            <p:ph type="body" idx="1"/>
          </p:nvPr>
        </p:nvSpPr>
        <p:spPr>
          <a:xfrm>
            <a:off x="4021751" y="1826708"/>
            <a:ext cx="4207848" cy="4476613"/>
          </a:xfrm>
          <a:prstGeom prst="rect">
            <a:avLst/>
          </a:prstGeom>
          <a:noFill/>
          <a:ln>
            <a:noFill/>
          </a:ln>
        </p:spPr>
        <p:txBody>
          <a:bodyPr lIns="91425" tIns="91425" rIns="91425" bIns="91425" anchor="ctr"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6pPr>
            <a:lvl7pPr marL="1600200" marR="0" lvl="6"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7pPr>
            <a:lvl8pPr marL="1828800" marR="0" lvl="7"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8pPr>
            <a:lvl9pPr marL="2057400" marR="0" lvl="8"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9pPr>
          </a:lstStyle>
          <a:p>
            <a:endParaRPr/>
          </a:p>
        </p:txBody>
      </p:sp>
      <p:sp>
        <p:nvSpPr>
          <p:cNvPr id="63" name="Shape 63"/>
          <p:cNvSpPr txBox="1">
            <a:spLocks noGrp="1"/>
          </p:cNvSpPr>
          <p:nvPr>
            <p:ph type="body" idx="2"/>
          </p:nvPr>
        </p:nvSpPr>
        <p:spPr>
          <a:xfrm>
            <a:off x="914400" y="4061094"/>
            <a:ext cx="2950935" cy="2245386"/>
          </a:xfrm>
          <a:prstGeom prst="rect">
            <a:avLst/>
          </a:prstGeom>
          <a:noFill/>
          <a:ln>
            <a:noFill/>
          </a:ln>
        </p:spPr>
        <p:txBody>
          <a:bodyPr lIns="91425" tIns="91425" rIns="91425" bIns="91425" anchor="t" anchorCtr="0"/>
          <a:lstStyle>
            <a:lvl1pPr marL="0" marR="0" lvl="0" indent="0" algn="l"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1pPr>
            <a:lvl2pPr marL="457200" marR="0" lvl="1" indent="0" algn="l" rtl="0">
              <a:spcBef>
                <a:spcPts val="240"/>
              </a:spcBef>
              <a:buClr>
                <a:schemeClr val="lt2"/>
              </a:buClr>
              <a:buFont typeface="Noto Sans Symbols"/>
              <a:buNone/>
              <a:defRPr sz="1200" b="0" i="0" u="none" strike="noStrike" cap="none">
                <a:solidFill>
                  <a:schemeClr val="lt1"/>
                </a:solidFill>
                <a:latin typeface="Arial"/>
                <a:ea typeface="Arial"/>
                <a:cs typeface="Arial"/>
                <a:sym typeface="Arial"/>
              </a:defRPr>
            </a:lvl2pPr>
            <a:lvl3pPr marL="914400" marR="0" lvl="2" indent="0" algn="l" rtl="0">
              <a:spcBef>
                <a:spcPts val="200"/>
              </a:spcBef>
              <a:buClr>
                <a:schemeClr val="lt2"/>
              </a:buClr>
              <a:buFont typeface="Noto Sans Symbols"/>
              <a:buNone/>
              <a:defRPr sz="1000" b="0" i="0" u="none" strike="noStrike" cap="none">
                <a:solidFill>
                  <a:schemeClr val="lt1"/>
                </a:solidFill>
                <a:latin typeface="Arial"/>
                <a:ea typeface="Arial"/>
                <a:cs typeface="Arial"/>
                <a:sym typeface="Arial"/>
              </a:defRPr>
            </a:lvl3pPr>
            <a:lvl4pPr marL="1371600" marR="0" lvl="3"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4pPr>
            <a:lvl5pPr marL="1828800" marR="0" lvl="4"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5pPr>
            <a:lvl6pPr marL="2286000" marR="0" lvl="5"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6pPr>
            <a:lvl7pPr marL="2743200" marR="0" lvl="6"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7pPr>
            <a:lvl8pPr marL="3200400" marR="0" lvl="7"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8pPr>
            <a:lvl9pPr marL="3657600" marR="0" lvl="8"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chemeClr val="lt1"/>
                </a:solidFill>
                <a:latin typeface="Arial"/>
                <a:ea typeface="Arial"/>
                <a:cs typeface="Arial"/>
                <a:sym typeface="Arial"/>
              </a:rPr>
              <a:t>‹#›</a:t>
            </a:fld>
            <a:endParaRPr lang="en-US" sz="120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914400" y="1828800"/>
            <a:ext cx="2953511" cy="2176271"/>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28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69" name="Shape 69"/>
          <p:cNvSpPr>
            <a:spLocks noGrp="1"/>
          </p:cNvSpPr>
          <p:nvPr>
            <p:ph type="pic" idx="2"/>
          </p:nvPr>
        </p:nvSpPr>
        <p:spPr>
          <a:xfrm>
            <a:off x="4191000" y="2286000"/>
            <a:ext cx="4038599" cy="3352799"/>
          </a:xfrm>
          <a:prstGeom prst="rect">
            <a:avLst/>
          </a:prstGeom>
          <a:solidFill>
            <a:schemeClr val="accent2"/>
          </a:solidFill>
          <a:ln>
            <a:noFill/>
          </a:ln>
          <a:effectLst>
            <a:reflection stA="30000" endPos="30000" dist="31750" dir="5400000" sy="-100000" algn="bl" rotWithShape="0"/>
          </a:effectLst>
        </p:spPr>
        <p:txBody>
          <a:bodyPr lIns="91425" tIns="91425" rIns="91425" bIns="91425" anchor="t" anchorCtr="0"/>
          <a:lstStyle>
            <a:lvl1pPr marL="0" marR="0" lvl="0" indent="0" algn="l" rtl="0">
              <a:spcBef>
                <a:spcPts val="640"/>
              </a:spcBef>
              <a:buClr>
                <a:schemeClr val="lt2"/>
              </a:buClr>
              <a:buFont typeface="Noto Sans Symbols"/>
              <a:buNone/>
              <a:defRPr sz="3200" b="0" i="0" u="none" strike="noStrike" cap="none">
                <a:solidFill>
                  <a:schemeClr val="lt1"/>
                </a:solidFill>
                <a:latin typeface="Arial"/>
                <a:ea typeface="Arial"/>
                <a:cs typeface="Arial"/>
                <a:sym typeface="Arial"/>
              </a:defRPr>
            </a:lvl1pPr>
            <a:lvl2pPr marL="457200" marR="0" lvl="1" indent="0" algn="l" rtl="0">
              <a:spcBef>
                <a:spcPts val="560"/>
              </a:spcBef>
              <a:buClr>
                <a:schemeClr val="lt2"/>
              </a:buClr>
              <a:buFont typeface="Noto Sans Symbols"/>
              <a:buNone/>
              <a:defRPr sz="2800" b="0" i="0" u="none" strike="noStrike" cap="none">
                <a:solidFill>
                  <a:schemeClr val="lt1"/>
                </a:solidFill>
                <a:latin typeface="Arial"/>
                <a:ea typeface="Arial"/>
                <a:cs typeface="Arial"/>
                <a:sym typeface="Arial"/>
              </a:defRPr>
            </a:lvl2pPr>
            <a:lvl3pPr marL="914400" marR="0" lvl="2" indent="0" algn="l" rtl="0">
              <a:spcBef>
                <a:spcPts val="480"/>
              </a:spcBef>
              <a:buClr>
                <a:schemeClr val="lt2"/>
              </a:buClr>
              <a:buFont typeface="Noto Sans Symbols"/>
              <a:buNone/>
              <a:defRPr sz="2400" b="0" i="0" u="none" strike="noStrike" cap="none">
                <a:solidFill>
                  <a:schemeClr val="lt1"/>
                </a:solidFill>
                <a:latin typeface="Arial"/>
                <a:ea typeface="Arial"/>
                <a:cs typeface="Arial"/>
                <a:sym typeface="Arial"/>
              </a:defRPr>
            </a:lvl3pPr>
            <a:lvl4pPr marL="1371600" marR="0" lvl="3" indent="0" algn="l" rtl="0">
              <a:spcBef>
                <a:spcPts val="400"/>
              </a:spcBef>
              <a:buClr>
                <a:schemeClr val="lt2"/>
              </a:buClr>
              <a:buFont typeface="Noto Sans Symbols"/>
              <a:buNone/>
              <a:defRPr sz="2000" b="0" i="0" u="none" strike="noStrike" cap="none">
                <a:solidFill>
                  <a:schemeClr val="lt1"/>
                </a:solidFill>
                <a:latin typeface="Arial"/>
                <a:ea typeface="Arial"/>
                <a:cs typeface="Arial"/>
                <a:sym typeface="Arial"/>
              </a:defRPr>
            </a:lvl4pPr>
            <a:lvl5pPr marL="1828800" marR="0" lvl="4" indent="0" algn="l" rtl="0">
              <a:spcBef>
                <a:spcPts val="400"/>
              </a:spcBef>
              <a:buClr>
                <a:schemeClr val="lt2"/>
              </a:buClr>
              <a:buFont typeface="Noto Sans Symbols"/>
              <a:buNone/>
              <a:defRPr sz="2000" b="0" i="0" u="none" strike="noStrike" cap="none">
                <a:solidFill>
                  <a:schemeClr val="lt1"/>
                </a:solidFill>
                <a:latin typeface="Arial"/>
                <a:ea typeface="Arial"/>
                <a:cs typeface="Arial"/>
                <a:sym typeface="Arial"/>
              </a:defRPr>
            </a:lvl5pPr>
            <a:lvl6pPr marL="2286000" marR="0" lvl="5" indent="0" algn="l" rtl="0">
              <a:spcBef>
                <a:spcPts val="400"/>
              </a:spcBef>
              <a:buClr>
                <a:schemeClr val="lt2"/>
              </a:buClr>
              <a:buFont typeface="Noto Sans Symbols"/>
              <a:buNone/>
              <a:defRPr sz="2000" b="0" i="0" u="none" strike="noStrike" cap="none">
                <a:solidFill>
                  <a:schemeClr val="lt1"/>
                </a:solidFill>
                <a:latin typeface="Arial"/>
                <a:ea typeface="Arial"/>
                <a:cs typeface="Arial"/>
                <a:sym typeface="Arial"/>
              </a:defRPr>
            </a:lvl6pPr>
            <a:lvl7pPr marL="2743200" marR="0" lvl="6" indent="0" algn="l" rtl="0">
              <a:spcBef>
                <a:spcPts val="400"/>
              </a:spcBef>
              <a:buClr>
                <a:schemeClr val="lt2"/>
              </a:buClr>
              <a:buFont typeface="Noto Sans Symbols"/>
              <a:buNone/>
              <a:defRPr sz="2000" b="0" i="0" u="none" strike="noStrike" cap="none">
                <a:solidFill>
                  <a:schemeClr val="lt1"/>
                </a:solidFill>
                <a:latin typeface="Arial"/>
                <a:ea typeface="Arial"/>
                <a:cs typeface="Arial"/>
                <a:sym typeface="Arial"/>
              </a:defRPr>
            </a:lvl7pPr>
            <a:lvl8pPr marL="3200400" marR="0" lvl="7" indent="0" algn="l" rtl="0">
              <a:spcBef>
                <a:spcPts val="400"/>
              </a:spcBef>
              <a:buClr>
                <a:schemeClr val="lt2"/>
              </a:buClr>
              <a:buFont typeface="Noto Sans Symbols"/>
              <a:buNone/>
              <a:defRPr sz="2000" b="0" i="0" u="none" strike="noStrike" cap="none">
                <a:solidFill>
                  <a:schemeClr val="lt1"/>
                </a:solidFill>
                <a:latin typeface="Arial"/>
                <a:ea typeface="Arial"/>
                <a:cs typeface="Arial"/>
                <a:sym typeface="Arial"/>
              </a:defRPr>
            </a:lvl8pPr>
            <a:lvl9pPr marL="3657600" marR="0" lvl="8" indent="0" algn="l" rtl="0">
              <a:spcBef>
                <a:spcPts val="400"/>
              </a:spcBef>
              <a:buClr>
                <a:schemeClr val="lt2"/>
              </a:buClr>
              <a:buFont typeface="Noto Sans Symbols"/>
              <a:buNone/>
              <a:defRPr sz="2000" b="0" i="0" u="none" strike="noStrike" cap="none">
                <a:solidFill>
                  <a:schemeClr val="lt1"/>
                </a:solidFill>
                <a:latin typeface="Arial"/>
                <a:ea typeface="Arial"/>
                <a:cs typeface="Arial"/>
                <a:sym typeface="Arial"/>
              </a:defRPr>
            </a:lvl9pPr>
          </a:lstStyle>
          <a:p>
            <a:endParaRPr/>
          </a:p>
        </p:txBody>
      </p:sp>
      <p:sp>
        <p:nvSpPr>
          <p:cNvPr id="70" name="Shape 70"/>
          <p:cNvSpPr txBox="1">
            <a:spLocks noGrp="1"/>
          </p:cNvSpPr>
          <p:nvPr>
            <p:ph type="body" idx="1"/>
          </p:nvPr>
        </p:nvSpPr>
        <p:spPr>
          <a:xfrm>
            <a:off x="914400" y="4059935"/>
            <a:ext cx="2953511" cy="2249424"/>
          </a:xfrm>
          <a:prstGeom prst="rect">
            <a:avLst/>
          </a:prstGeom>
          <a:noFill/>
          <a:ln>
            <a:noFill/>
          </a:ln>
        </p:spPr>
        <p:txBody>
          <a:bodyPr lIns="91425" tIns="91425" rIns="91425" bIns="91425" anchor="t" anchorCtr="0"/>
          <a:lstStyle>
            <a:lvl1pPr marL="0" marR="0" lvl="0" indent="0" algn="l" rtl="0">
              <a:spcBef>
                <a:spcPts val="280"/>
              </a:spcBef>
              <a:buClr>
                <a:schemeClr val="lt2"/>
              </a:buClr>
              <a:buFont typeface="Noto Sans Symbols"/>
              <a:buNone/>
              <a:defRPr sz="1400" b="0" i="0" u="none" strike="noStrike" cap="none">
                <a:solidFill>
                  <a:schemeClr val="lt1"/>
                </a:solidFill>
                <a:latin typeface="Arial"/>
                <a:ea typeface="Arial"/>
                <a:cs typeface="Arial"/>
                <a:sym typeface="Arial"/>
              </a:defRPr>
            </a:lvl1pPr>
            <a:lvl2pPr marL="457200" marR="0" lvl="1" indent="0" algn="l" rtl="0">
              <a:spcBef>
                <a:spcPts val="240"/>
              </a:spcBef>
              <a:buClr>
                <a:schemeClr val="lt2"/>
              </a:buClr>
              <a:buFont typeface="Noto Sans Symbols"/>
              <a:buNone/>
              <a:defRPr sz="1200" b="0" i="0" u="none" strike="noStrike" cap="none">
                <a:solidFill>
                  <a:schemeClr val="lt1"/>
                </a:solidFill>
                <a:latin typeface="Arial"/>
                <a:ea typeface="Arial"/>
                <a:cs typeface="Arial"/>
                <a:sym typeface="Arial"/>
              </a:defRPr>
            </a:lvl2pPr>
            <a:lvl3pPr marL="914400" marR="0" lvl="2" indent="0" algn="l" rtl="0">
              <a:spcBef>
                <a:spcPts val="200"/>
              </a:spcBef>
              <a:buClr>
                <a:schemeClr val="lt2"/>
              </a:buClr>
              <a:buFont typeface="Noto Sans Symbols"/>
              <a:buNone/>
              <a:defRPr sz="1000" b="0" i="0" u="none" strike="noStrike" cap="none">
                <a:solidFill>
                  <a:schemeClr val="lt1"/>
                </a:solidFill>
                <a:latin typeface="Arial"/>
                <a:ea typeface="Arial"/>
                <a:cs typeface="Arial"/>
                <a:sym typeface="Arial"/>
              </a:defRPr>
            </a:lvl3pPr>
            <a:lvl4pPr marL="1371600" marR="0" lvl="3"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4pPr>
            <a:lvl5pPr marL="1828800" marR="0" lvl="4"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5pPr>
            <a:lvl6pPr marL="2286000" marR="0" lvl="5"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6pPr>
            <a:lvl7pPr marL="2743200" marR="0" lvl="6"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7pPr>
            <a:lvl8pPr marL="3200400" marR="0" lvl="7"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8pPr>
            <a:lvl9pPr marL="3657600" marR="0" lvl="8" indent="0" algn="l" rtl="0">
              <a:spcBef>
                <a:spcPts val="180"/>
              </a:spcBef>
              <a:buClr>
                <a:schemeClr val="lt2"/>
              </a:buClr>
              <a:buFont typeface="Noto Sans Symbols"/>
              <a:buNone/>
              <a:defRPr sz="900" b="0" i="0" u="none" strike="noStrike" cap="none">
                <a:solidFill>
                  <a:schemeClr val="lt1"/>
                </a:solidFill>
                <a:latin typeface="Arial"/>
                <a:ea typeface="Arial"/>
                <a:cs typeface="Arial"/>
                <a:sym typeface="Arial"/>
              </a:defRPr>
            </a:lvl9pPr>
          </a:lstStyle>
          <a:p>
            <a:endParaRPr/>
          </a:p>
        </p:txBody>
      </p:sp>
      <p:sp>
        <p:nvSpPr>
          <p:cNvPr id="71" name="Shape 71"/>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a:solidFill>
                  <a:schemeClr val="lt1"/>
                </a:solidFill>
                <a:latin typeface="Arial"/>
                <a:ea typeface="Arial"/>
                <a:cs typeface="Arial"/>
                <a:sym typeface="Arial"/>
              </a:rPr>
              <a:t>‹#›</a:t>
            </a:fld>
            <a:endParaRPr lang="en-US" sz="120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83728"/>
            </a:gs>
            <a:gs pos="65000">
              <a:srgbClr val="3B3A2B"/>
            </a:gs>
            <a:gs pos="100000">
              <a:srgbClr val="79755D"/>
            </a:gs>
          </a:gsLst>
          <a:lin ang="5400000" scaled="0"/>
        </a:gradFill>
        <a:effectLst/>
      </p:bgPr>
    </p:bg>
    <p:spTree>
      <p:nvGrpSpPr>
        <p:cNvPr id="1" name="Shape 9"/>
        <p:cNvGrpSpPr/>
        <p:nvPr/>
      </p:nvGrpSpPr>
      <p:grpSpPr>
        <a:xfrm>
          <a:off x="0" y="0"/>
          <a:ext cx="0" cy="0"/>
          <a:chOff x="0" y="0"/>
          <a:chExt cx="0" cy="0"/>
        </a:xfrm>
      </p:grpSpPr>
      <p:sp>
        <p:nvSpPr>
          <p:cNvPr id="10" name="Shape 10"/>
          <p:cNvSpPr/>
          <p:nvPr/>
        </p:nvSpPr>
        <p:spPr>
          <a:xfrm>
            <a:off x="8435267" y="573806"/>
            <a:ext cx="86235" cy="572315"/>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Shape 11"/>
          <p:cNvSpPr/>
          <p:nvPr/>
        </p:nvSpPr>
        <p:spPr>
          <a:xfrm>
            <a:off x="8569418" y="573806"/>
            <a:ext cx="576072" cy="572315"/>
          </a:xfrm>
          <a:prstGeom prst="rect">
            <a:avLst/>
          </a:prstGeom>
          <a:solidFill>
            <a:schemeClr val="lt2"/>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2" name="Shape 12"/>
          <p:cNvSpPr txBox="1">
            <a:spLocks noGrp="1"/>
          </p:cNvSpPr>
          <p:nvPr>
            <p:ph type="title"/>
          </p:nvPr>
        </p:nvSpPr>
        <p:spPr>
          <a:xfrm>
            <a:off x="914400" y="1544715"/>
            <a:ext cx="7315200" cy="1154096"/>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sz="4000" b="0" i="0" u="none" strike="noStrike" cap="none">
                <a:solidFill>
                  <a:schemeClr val="lt2"/>
                </a:solidFill>
                <a:latin typeface="Arial"/>
                <a:ea typeface="Arial"/>
                <a:cs typeface="Arial"/>
                <a:sym typeface="Arial"/>
              </a:defRPr>
            </a:lvl1pPr>
            <a:lvl2pPr marL="0" marR="0" lvl="1" indent="0" algn="l" rtl="0">
              <a:spcBef>
                <a:spcPts val="0"/>
              </a:spcBef>
              <a:buNone/>
              <a:defRPr sz="1800" b="0" i="0" u="none" strike="noStrike" cap="none">
                <a:solidFill>
                  <a:schemeClr val="lt2"/>
                </a:solidFill>
              </a:defRPr>
            </a:lvl2pPr>
            <a:lvl3pPr marL="0" marR="0" lvl="2" indent="0" algn="l" rtl="0">
              <a:spcBef>
                <a:spcPts val="0"/>
              </a:spcBef>
              <a:buNone/>
              <a:defRPr sz="1800" b="0" i="0" u="none" strike="noStrike" cap="none">
                <a:solidFill>
                  <a:schemeClr val="lt2"/>
                </a:solidFill>
              </a:defRPr>
            </a:lvl3pPr>
            <a:lvl4pPr marL="0" marR="0" lvl="3" indent="0" algn="l" rtl="0">
              <a:spcBef>
                <a:spcPts val="0"/>
              </a:spcBef>
              <a:buNone/>
              <a:defRPr sz="1800" b="0" i="0" u="none" strike="noStrike" cap="none">
                <a:solidFill>
                  <a:schemeClr val="lt2"/>
                </a:solidFill>
              </a:defRPr>
            </a:lvl4pPr>
            <a:lvl5pPr marL="0" marR="0" lvl="4" indent="0" algn="l" rtl="0">
              <a:spcBef>
                <a:spcPts val="0"/>
              </a:spcBef>
              <a:buNone/>
              <a:defRPr sz="1800" b="0" i="0" u="none" strike="noStrike" cap="none">
                <a:solidFill>
                  <a:schemeClr val="lt2"/>
                </a:solidFill>
              </a:defRPr>
            </a:lvl5pPr>
            <a:lvl6pPr marL="0" marR="0" lvl="5" indent="0" algn="l" rtl="0">
              <a:spcBef>
                <a:spcPts val="0"/>
              </a:spcBef>
              <a:buNone/>
              <a:defRPr sz="1800" b="0" i="0" u="none" strike="noStrike" cap="none">
                <a:solidFill>
                  <a:schemeClr val="lt2"/>
                </a:solidFill>
              </a:defRPr>
            </a:lvl6pPr>
            <a:lvl7pPr marL="0" marR="0" lvl="6" indent="0" algn="l" rtl="0">
              <a:spcBef>
                <a:spcPts val="0"/>
              </a:spcBef>
              <a:buNone/>
              <a:defRPr sz="1800" b="0" i="0" u="none" strike="noStrike" cap="none">
                <a:solidFill>
                  <a:schemeClr val="lt2"/>
                </a:solidFill>
              </a:defRPr>
            </a:lvl7pPr>
            <a:lvl8pPr marL="0" marR="0" lvl="7" indent="0" algn="l" rtl="0">
              <a:spcBef>
                <a:spcPts val="0"/>
              </a:spcBef>
              <a:buNone/>
              <a:defRPr sz="1800" b="0" i="0" u="none" strike="noStrike" cap="none">
                <a:solidFill>
                  <a:schemeClr val="lt2"/>
                </a:solidFill>
              </a:defRPr>
            </a:lvl8pPr>
            <a:lvl9pPr marL="0" marR="0" lvl="8" indent="0" algn="l" rtl="0">
              <a:spcBef>
                <a:spcPts val="0"/>
              </a:spcBef>
              <a:buNone/>
              <a:defRPr sz="1800" b="0" i="0" u="none" strike="noStrike" cap="none">
                <a:solidFill>
                  <a:schemeClr val="lt2"/>
                </a:solidFill>
              </a:defRPr>
            </a:lvl9pPr>
          </a:lstStyle>
          <a:p>
            <a:endParaRPr/>
          </a:p>
        </p:txBody>
      </p:sp>
      <p:sp>
        <p:nvSpPr>
          <p:cNvPr id="13" name="Shape 13"/>
          <p:cNvSpPr txBox="1">
            <a:spLocks noGrp="1"/>
          </p:cNvSpPr>
          <p:nvPr>
            <p:ph type="body" idx="1"/>
          </p:nvPr>
        </p:nvSpPr>
        <p:spPr>
          <a:xfrm>
            <a:off x="914400" y="2769833"/>
            <a:ext cx="7315200" cy="3539527"/>
          </a:xfrm>
          <a:prstGeom prst="rect">
            <a:avLst/>
          </a:prstGeom>
          <a:noFill/>
          <a:ln>
            <a:noFill/>
          </a:ln>
        </p:spPr>
        <p:txBody>
          <a:bodyPr lIns="91425" tIns="91425" rIns="91425" bIns="91425" anchor="t" anchorCtr="0"/>
          <a:lstStyle>
            <a:lvl1pPr marL="228600" marR="0" lvl="0" indent="-63500" algn="l" rtl="0">
              <a:spcBef>
                <a:spcPts val="400"/>
              </a:spcBef>
              <a:buClr>
                <a:schemeClr val="lt2"/>
              </a:buClr>
              <a:buSzPct val="100000"/>
              <a:buFont typeface="Noto Sans Symbols"/>
              <a:buChar char="▪"/>
              <a:defRPr sz="2000" b="0" i="0" u="none" strike="noStrike" cap="none">
                <a:solidFill>
                  <a:schemeClr val="lt1"/>
                </a:solidFill>
                <a:latin typeface="Arial"/>
                <a:ea typeface="Arial"/>
                <a:cs typeface="Arial"/>
                <a:sym typeface="Arial"/>
              </a:defRPr>
            </a:lvl1pPr>
            <a:lvl2pPr marL="502919" marR="0" lvl="1" indent="-71119" algn="l" rtl="0">
              <a:spcBef>
                <a:spcPts val="360"/>
              </a:spcBef>
              <a:buClr>
                <a:schemeClr val="lt2"/>
              </a:buClr>
              <a:buSzPct val="100000"/>
              <a:buFont typeface="Noto Sans Symbols"/>
              <a:buChar char="▪"/>
              <a:defRPr sz="1800" b="0" i="0" u="none" strike="noStrike" cap="none">
                <a:solidFill>
                  <a:schemeClr val="lt1"/>
                </a:solidFill>
                <a:latin typeface="Arial"/>
                <a:ea typeface="Arial"/>
                <a:cs typeface="Arial"/>
                <a:sym typeface="Arial"/>
              </a:defRPr>
            </a:lvl2pPr>
            <a:lvl3pPr marL="685800" marR="0" lvl="2" indent="-88900" algn="l" rtl="0">
              <a:spcBef>
                <a:spcPts val="320"/>
              </a:spcBef>
              <a:buClr>
                <a:schemeClr val="lt2"/>
              </a:buClr>
              <a:buSzPct val="100000"/>
              <a:buFont typeface="Noto Sans Symbols"/>
              <a:buChar char="▪"/>
              <a:defRPr sz="1600" b="0" i="0" u="none" strike="noStrike" cap="none">
                <a:solidFill>
                  <a:schemeClr val="lt1"/>
                </a:solidFill>
                <a:latin typeface="Arial"/>
                <a:ea typeface="Arial"/>
                <a:cs typeface="Arial"/>
                <a:sym typeface="Arial"/>
              </a:defRPr>
            </a:lvl3pPr>
            <a:lvl4pPr marL="914400" marR="0" lvl="3"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4pPr>
            <a:lvl5pPr marL="1143000" marR="0" lvl="4"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5pPr>
            <a:lvl6pPr marL="1371600" marR="0" lvl="5"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6pPr>
            <a:lvl7pPr marL="1600200" marR="0" lvl="6"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7pPr>
            <a:lvl8pPr marL="1828800" marR="0" lvl="7"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8pPr>
            <a:lvl9pPr marL="2057400" marR="0" lvl="8" indent="-101600" algn="l" rtl="0">
              <a:spcBef>
                <a:spcPts val="280"/>
              </a:spcBef>
              <a:buClr>
                <a:schemeClr val="lt2"/>
              </a:buClr>
              <a:buSzPct val="100000"/>
              <a:buFont typeface="Noto Sans Symbols"/>
              <a:buChar char="▪"/>
              <a:defRPr sz="1400" b="0" i="0" u="none" strike="noStrike" cap="none">
                <a:solidFill>
                  <a:schemeClr val="lt1"/>
                </a:solidFill>
                <a:latin typeface="Arial"/>
                <a:ea typeface="Arial"/>
                <a:cs typeface="Arial"/>
                <a:sym typeface="Arial"/>
              </a:defRPr>
            </a:lvl9pPr>
          </a:lstStyle>
          <a:p>
            <a:endParaRPr/>
          </a:p>
        </p:txBody>
      </p:sp>
      <p:sp>
        <p:nvSpPr>
          <p:cNvPr id="14" name="Shape 14"/>
          <p:cNvSpPr txBox="1">
            <a:spLocks noGrp="1"/>
          </p:cNvSpPr>
          <p:nvPr>
            <p:ph type="dt" idx="10"/>
          </p:nvPr>
        </p:nvSpPr>
        <p:spPr>
          <a:xfrm>
            <a:off x="6007689" y="548797"/>
            <a:ext cx="1189131" cy="297918"/>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
        <p:nvSpPr>
          <p:cNvPr id="15" name="Shape 15"/>
          <p:cNvSpPr txBox="1">
            <a:spLocks noGrp="1"/>
          </p:cNvSpPr>
          <p:nvPr>
            <p:ph type="sldNum" idx="12"/>
          </p:nvPr>
        </p:nvSpPr>
        <p:spPr>
          <a:xfrm>
            <a:off x="7314414" y="548797"/>
            <a:ext cx="941202" cy="301752"/>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lt1"/>
                </a:solidFill>
                <a:latin typeface="Arial"/>
                <a:ea typeface="Arial"/>
                <a:cs typeface="Arial"/>
                <a:sym typeface="Arial"/>
              </a:rPr>
              <a:t>‹#›</a:t>
            </a:fld>
            <a:endParaRPr lang="en-US" sz="1200" b="0" i="0" u="none" strike="noStrike" cap="none">
              <a:solidFill>
                <a:schemeClr val="lt1"/>
              </a:solidFill>
              <a:latin typeface="Arial"/>
              <a:ea typeface="Arial"/>
              <a:cs typeface="Arial"/>
              <a:sym typeface="Arial"/>
            </a:endParaRPr>
          </a:p>
        </p:txBody>
      </p:sp>
      <p:sp>
        <p:nvSpPr>
          <p:cNvPr id="16" name="Shape 16"/>
          <p:cNvSpPr txBox="1">
            <a:spLocks noGrp="1"/>
          </p:cNvSpPr>
          <p:nvPr>
            <p:ph type="ftr" idx="11"/>
          </p:nvPr>
        </p:nvSpPr>
        <p:spPr>
          <a:xfrm>
            <a:off x="6008687" y="855955"/>
            <a:ext cx="2246488" cy="30122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spcBef>
                <a:spcPts val="0"/>
              </a:spcBef>
              <a:buNone/>
              <a:defRPr sz="1800" b="0" i="0" u="none" strike="noStrike" cap="none">
                <a:solidFill>
                  <a:schemeClr val="lt1"/>
                </a:solidFill>
                <a:latin typeface="Arial"/>
                <a:ea typeface="Arial"/>
                <a:cs typeface="Arial"/>
                <a:sym typeface="Arial"/>
              </a:defRPr>
            </a:lvl6pPr>
            <a:lvl7pPr marL="2743200" marR="0" lvl="6" indent="0" algn="l" rtl="0">
              <a:spcBef>
                <a:spcPts val="0"/>
              </a:spcBef>
              <a:buNone/>
              <a:defRPr sz="1800" b="0" i="0" u="none" strike="noStrike" cap="none">
                <a:solidFill>
                  <a:schemeClr val="lt1"/>
                </a:solidFill>
                <a:latin typeface="Arial"/>
                <a:ea typeface="Arial"/>
                <a:cs typeface="Arial"/>
                <a:sym typeface="Arial"/>
              </a:defRPr>
            </a:lvl7pPr>
            <a:lvl8pPr marL="3200400" marR="0" lvl="7" indent="0" algn="l" rtl="0">
              <a:spcBef>
                <a:spcPts val="0"/>
              </a:spcBef>
              <a:buNone/>
              <a:defRPr sz="1800" b="0" i="0" u="none" strike="noStrike" cap="none">
                <a:solidFill>
                  <a:schemeClr val="lt1"/>
                </a:solidFill>
                <a:latin typeface="Arial"/>
                <a:ea typeface="Arial"/>
                <a:cs typeface="Arial"/>
                <a:sym typeface="Arial"/>
              </a:defRPr>
            </a:lvl8pPr>
            <a:lvl9pPr marL="3657600" marR="0" lvl="8" indent="0" algn="l" rtl="0">
              <a:spcBef>
                <a:spcPts val="0"/>
              </a:spcBef>
              <a:buNone/>
              <a:defRPr sz="18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www.actstudent.org"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collegeboard.com/"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www.akronschools.com/testing"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www.khanacademy.org/sat" TargetMode="External"/><Relationship Id="rId5" Type="http://schemas.openxmlformats.org/officeDocument/2006/relationships/hyperlink" Target="http://www.actstudent.org/testprep/" TargetMode="External"/><Relationship Id="rId4" Type="http://schemas.openxmlformats.org/officeDocument/2006/relationships/hyperlink" Target="http://www.princetonreview.com/college/free-act-practice-test.asp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www.firestonefalcons.org/"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www.firestonefalcons.org/"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firestonefalcons.org/"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www.inlikeme.com/"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education.ohio.gov/Topics/Ohio-Graduation-Requirements/Graduation-Requirements-2014-2017/New-Testing-Options-for-Students-Require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www.ncaa.org/"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hyperlink" Target="http://www.ncaaclearinghouse.net/"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jobseeker.k-12.ohiomeansjobs.monster.com/seeker.asp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136050" y="1555925"/>
            <a:ext cx="8871899" cy="1154100"/>
          </a:xfrm>
          <a:prstGeom prst="rect">
            <a:avLst/>
          </a:prstGeom>
          <a:noFill/>
          <a:ln>
            <a:noFill/>
          </a:ln>
        </p:spPr>
        <p:txBody>
          <a:bodyPr lIns="91425" tIns="45700" rIns="91425" bIns="45700" anchor="b" anchorCtr="0">
            <a:noAutofit/>
          </a:bodyPr>
          <a:lstStyle/>
          <a:p>
            <a:pPr marL="0" marR="0" lvl="0" indent="0" algn="ctr" rtl="0">
              <a:spcBef>
                <a:spcPts val="0"/>
              </a:spcBef>
              <a:buClr>
                <a:srgbClr val="6F9400"/>
              </a:buClr>
              <a:buSzPct val="25000"/>
              <a:buFont typeface="Arial"/>
              <a:buNone/>
            </a:pPr>
            <a:r>
              <a:rPr lang="en-US" sz="4500" b="1" i="0" u="none" strike="noStrike" cap="none">
                <a:solidFill>
                  <a:srgbClr val="00FF00"/>
                </a:solidFill>
                <a:latin typeface="Arial"/>
                <a:ea typeface="Arial"/>
                <a:cs typeface="Arial"/>
                <a:sym typeface="Arial"/>
              </a:rPr>
              <a:t>Welco</a:t>
            </a:r>
            <a:r>
              <a:rPr lang="en-US" sz="4500" b="1">
                <a:solidFill>
                  <a:srgbClr val="00FF00"/>
                </a:solidFill>
              </a:rPr>
              <a:t>m</a:t>
            </a:r>
            <a:r>
              <a:rPr lang="en-US" sz="4500" b="1" i="0" u="none" strike="noStrike" cap="none">
                <a:solidFill>
                  <a:srgbClr val="00FF00"/>
                </a:solidFill>
                <a:latin typeface="Arial"/>
                <a:ea typeface="Arial"/>
                <a:cs typeface="Arial"/>
                <a:sym typeface="Arial"/>
              </a:rPr>
              <a:t>e to Junior Parent Night</a:t>
            </a:r>
            <a:r>
              <a:rPr lang="en-US" sz="4500" b="0" i="0" u="none" strike="noStrike" cap="none">
                <a:solidFill>
                  <a:srgbClr val="00FF00"/>
                </a:solidFill>
                <a:latin typeface="Arial"/>
                <a:ea typeface="Arial"/>
                <a:cs typeface="Arial"/>
                <a:sym typeface="Arial"/>
              </a:rPr>
              <a:t/>
            </a:r>
            <a:br>
              <a:rPr lang="en-US" sz="4500" b="0" i="0" u="none" strike="noStrike" cap="none">
                <a:solidFill>
                  <a:srgbClr val="00FF00"/>
                </a:solidFill>
                <a:latin typeface="Arial"/>
                <a:ea typeface="Arial"/>
                <a:cs typeface="Arial"/>
                <a:sym typeface="Arial"/>
              </a:rPr>
            </a:br>
            <a:endParaRPr lang="en-US" sz="4500" b="0" i="0" u="none" strike="noStrike" cap="none">
              <a:solidFill>
                <a:srgbClr val="00FF00"/>
              </a:solidFill>
              <a:latin typeface="Arial"/>
              <a:ea typeface="Arial"/>
              <a:cs typeface="Arial"/>
              <a:sym typeface="Arial"/>
            </a:endParaRPr>
          </a:p>
        </p:txBody>
      </p:sp>
      <p:sp>
        <p:nvSpPr>
          <p:cNvPr id="91" name="Shape 91"/>
          <p:cNvSpPr txBox="1"/>
          <p:nvPr/>
        </p:nvSpPr>
        <p:spPr>
          <a:xfrm>
            <a:off x="1320125" y="3962400"/>
            <a:ext cx="6533700" cy="17544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None/>
            </a:pPr>
            <a:endParaRPr sz="5400" b="0" i="0" u="none" strike="noStrike" cap="none">
              <a:solidFill>
                <a:schemeClr val="lt1"/>
              </a:solidFill>
              <a:latin typeface="Arial"/>
              <a:ea typeface="Arial"/>
              <a:cs typeface="Arial"/>
              <a:sym typeface="Arial"/>
            </a:endParaRPr>
          </a:p>
          <a:p>
            <a:pPr marL="0" marR="0" lvl="0" indent="0" algn="ctr" rtl="0">
              <a:spcBef>
                <a:spcPts val="0"/>
              </a:spcBef>
              <a:spcAft>
                <a:spcPts val="0"/>
              </a:spcAft>
              <a:buSzPct val="25000"/>
              <a:buNone/>
            </a:pPr>
            <a:r>
              <a:rPr lang="en-US" sz="5400" b="1" i="0" u="none" strike="noStrike" cap="none">
                <a:solidFill>
                  <a:srgbClr val="00FF00"/>
                </a:solidFill>
                <a:latin typeface="Corben"/>
                <a:ea typeface="Corben"/>
                <a:cs typeface="Corben"/>
                <a:sym typeface="Corben"/>
              </a:rPr>
              <a:t>Class of  2017</a:t>
            </a:r>
          </a:p>
        </p:txBody>
      </p:sp>
      <p:pic>
        <p:nvPicPr>
          <p:cNvPr id="92" name="Shape 92"/>
          <p:cNvPicPr preferRelativeResize="0">
            <a:picLocks noGrp="1"/>
          </p:cNvPicPr>
          <p:nvPr>
            <p:ph type="body" idx="1"/>
          </p:nvPr>
        </p:nvPicPr>
        <p:blipFill rotWithShape="1">
          <a:blip r:embed="rId3">
            <a:alphaModFix/>
          </a:blip>
          <a:srcRect/>
          <a:stretch/>
        </p:blipFill>
        <p:spPr>
          <a:xfrm>
            <a:off x="3041750" y="2280916"/>
            <a:ext cx="2976887" cy="2558646"/>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9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914400" y="381000"/>
            <a:ext cx="7315200" cy="946211"/>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College Prep Curriculum</a:t>
            </a:r>
          </a:p>
        </p:txBody>
      </p:sp>
      <p:sp>
        <p:nvSpPr>
          <p:cNvPr id="161" name="Shape 161"/>
          <p:cNvSpPr txBox="1">
            <a:spLocks noGrp="1"/>
          </p:cNvSpPr>
          <p:nvPr>
            <p:ph type="body" idx="1"/>
          </p:nvPr>
        </p:nvSpPr>
        <p:spPr>
          <a:xfrm>
            <a:off x="457200" y="1371600"/>
            <a:ext cx="8229600" cy="4876799"/>
          </a:xfrm>
          <a:prstGeom prst="rect">
            <a:avLst/>
          </a:prstGeom>
          <a:noFill/>
          <a:ln>
            <a:noFill/>
          </a:ln>
        </p:spPr>
        <p:txBody>
          <a:bodyPr lIns="91425" tIns="45700" rIns="91425" bIns="45700" anchor="t" anchorCtr="0">
            <a:noAutofit/>
          </a:bodyPr>
          <a:lstStyle/>
          <a:p>
            <a:pPr marL="228600" marR="0" lvl="0" indent="-190500" algn="l" rtl="0">
              <a:lnSpc>
                <a:spcPct val="70000"/>
              </a:lnSpc>
              <a:spcBef>
                <a:spcPts val="0"/>
              </a:spcBef>
              <a:spcAft>
                <a:spcPts val="0"/>
              </a:spcAft>
              <a:buClr>
                <a:schemeClr val="lt2"/>
              </a:buClr>
              <a:buSzPct val="100000"/>
              <a:buFont typeface="Noto Sans Symbols"/>
              <a:buNone/>
            </a:pPr>
            <a:endParaRPr sz="1800" b="1" i="0" u="none" strike="noStrike" cap="none">
              <a:solidFill>
                <a:schemeClr val="lt1"/>
              </a:solidFill>
              <a:latin typeface="Arial"/>
              <a:ea typeface="Arial"/>
              <a:cs typeface="Arial"/>
              <a:sym typeface="Arial"/>
            </a:endParaRPr>
          </a:p>
          <a:p>
            <a:pPr marL="228600" marR="0" lvl="0" indent="-190500" algn="l" rtl="0">
              <a:lnSpc>
                <a:spcPct val="70000"/>
              </a:lnSpc>
              <a:spcBef>
                <a:spcPts val="360"/>
              </a:spcBef>
              <a:spcAft>
                <a:spcPts val="0"/>
              </a:spcAft>
              <a:buClr>
                <a:schemeClr val="lt2"/>
              </a:buClr>
              <a:buSzPct val="100000"/>
              <a:buFont typeface="Noto Sans Symbols"/>
              <a:buChar char="▪"/>
            </a:pPr>
            <a:r>
              <a:rPr lang="en-US" sz="1800" b="1" i="0" u="sng" strike="noStrike" cap="none">
                <a:solidFill>
                  <a:schemeClr val="lt1"/>
                </a:solidFill>
                <a:latin typeface="Arial"/>
                <a:ea typeface="Arial"/>
                <a:cs typeface="Arial"/>
                <a:sym typeface="Arial"/>
              </a:rPr>
              <a:t>4 English</a:t>
            </a:r>
            <a:r>
              <a:rPr lang="en-US" sz="1800" b="0" i="0" u="sng" strike="noStrike" cap="none">
                <a:solidFill>
                  <a:schemeClr val="lt1"/>
                </a:solidFill>
                <a:latin typeface="Arial"/>
                <a:ea typeface="Arial"/>
                <a:cs typeface="Arial"/>
                <a:sym typeface="Arial"/>
              </a:rPr>
              <a:t>:</a:t>
            </a:r>
            <a:r>
              <a:rPr lang="en-US" sz="1800" b="0" i="0" u="none" strike="noStrike" cap="none">
                <a:solidFill>
                  <a:schemeClr val="lt1"/>
                </a:solidFill>
                <a:latin typeface="Arial"/>
                <a:ea typeface="Arial"/>
                <a:cs typeface="Arial"/>
                <a:sym typeface="Arial"/>
              </a:rPr>
              <a:t> 4 years of college prep English are required. This will give you the skills you’ll need to understand literature and write effectively.</a:t>
            </a:r>
          </a:p>
          <a:p>
            <a:pPr marL="228600" marR="0" lvl="0" indent="-190500" algn="l" rtl="0">
              <a:lnSpc>
                <a:spcPct val="70000"/>
              </a:lnSpc>
              <a:spcBef>
                <a:spcPts val="360"/>
              </a:spcBef>
              <a:spcAft>
                <a:spcPts val="0"/>
              </a:spcAft>
              <a:buClr>
                <a:schemeClr val="lt2"/>
              </a:buClr>
              <a:buSzPct val="100000"/>
              <a:buFont typeface="Noto Sans Symbols"/>
              <a:buNone/>
            </a:pPr>
            <a:endParaRPr sz="1800" b="1" i="0" u="none" strike="noStrike" cap="none">
              <a:solidFill>
                <a:schemeClr val="lt1"/>
              </a:solidFill>
              <a:latin typeface="Arial"/>
              <a:ea typeface="Arial"/>
              <a:cs typeface="Arial"/>
              <a:sym typeface="Arial"/>
            </a:endParaRPr>
          </a:p>
          <a:p>
            <a:pPr marL="228600" marR="0" lvl="0" indent="-190500" algn="l" rtl="0">
              <a:lnSpc>
                <a:spcPct val="70000"/>
              </a:lnSpc>
              <a:spcBef>
                <a:spcPts val="360"/>
              </a:spcBef>
              <a:spcAft>
                <a:spcPts val="0"/>
              </a:spcAft>
              <a:buClr>
                <a:schemeClr val="lt2"/>
              </a:buClr>
              <a:buSzPct val="100000"/>
              <a:buFont typeface="Noto Sans Symbols"/>
              <a:buChar char="▪"/>
            </a:pPr>
            <a:r>
              <a:rPr lang="en-US" sz="1800" b="1" i="0" u="sng" strike="noStrike" cap="none">
                <a:solidFill>
                  <a:schemeClr val="lt1"/>
                </a:solidFill>
                <a:latin typeface="Arial"/>
                <a:ea typeface="Arial"/>
                <a:cs typeface="Arial"/>
                <a:sym typeface="Arial"/>
              </a:rPr>
              <a:t>4</a:t>
            </a:r>
            <a:r>
              <a:rPr lang="en-US" sz="1800" b="0" i="0" u="sng" strike="noStrike" cap="none">
                <a:solidFill>
                  <a:schemeClr val="lt1"/>
                </a:solidFill>
                <a:latin typeface="Arial"/>
                <a:ea typeface="Arial"/>
                <a:cs typeface="Arial"/>
                <a:sym typeface="Arial"/>
              </a:rPr>
              <a:t> </a:t>
            </a:r>
            <a:r>
              <a:rPr lang="en-US" sz="1800" b="1" i="0" u="sng" strike="noStrike" cap="none">
                <a:solidFill>
                  <a:schemeClr val="lt1"/>
                </a:solidFill>
                <a:latin typeface="Arial"/>
                <a:ea typeface="Arial"/>
                <a:cs typeface="Arial"/>
                <a:sym typeface="Arial"/>
              </a:rPr>
              <a:t>Math</a:t>
            </a:r>
            <a:r>
              <a:rPr lang="en-US" sz="1800" b="0" i="0" u="sng" strike="noStrike" cap="none">
                <a:solidFill>
                  <a:schemeClr val="lt1"/>
                </a:solidFill>
                <a:latin typeface="Arial"/>
                <a:ea typeface="Arial"/>
                <a:cs typeface="Arial"/>
                <a:sym typeface="Arial"/>
              </a:rPr>
              <a:t>:</a:t>
            </a:r>
            <a:r>
              <a:rPr lang="en-US" sz="1800" b="0" i="0" u="none" strike="noStrike" cap="none">
                <a:solidFill>
                  <a:schemeClr val="lt1"/>
                </a:solidFill>
                <a:latin typeface="Arial"/>
                <a:ea typeface="Arial"/>
                <a:cs typeface="Arial"/>
                <a:sym typeface="Arial"/>
              </a:rPr>
              <a:t> 4 years will give you the best possible preparation. Students who take math in each year of high school are far more successful in college than students taking only three years.</a:t>
            </a:r>
          </a:p>
          <a:p>
            <a:pPr marL="228600" marR="0" lvl="0" indent="-190500" algn="l" rtl="0">
              <a:lnSpc>
                <a:spcPct val="70000"/>
              </a:lnSpc>
              <a:spcBef>
                <a:spcPts val="360"/>
              </a:spcBef>
              <a:spcAft>
                <a:spcPts val="0"/>
              </a:spcAft>
              <a:buClr>
                <a:schemeClr val="lt2"/>
              </a:buClr>
              <a:buSzPct val="100000"/>
              <a:buFont typeface="Noto Sans Symbols"/>
              <a:buNone/>
            </a:pPr>
            <a:endParaRPr sz="1800" b="1" i="0" u="none" strike="noStrike" cap="none">
              <a:solidFill>
                <a:schemeClr val="lt1"/>
              </a:solidFill>
              <a:latin typeface="Arial"/>
              <a:ea typeface="Arial"/>
              <a:cs typeface="Arial"/>
              <a:sym typeface="Arial"/>
            </a:endParaRPr>
          </a:p>
          <a:p>
            <a:pPr marL="228600" marR="0" lvl="0" indent="-190500" algn="l" rtl="0">
              <a:lnSpc>
                <a:spcPct val="70000"/>
              </a:lnSpc>
              <a:spcBef>
                <a:spcPts val="360"/>
              </a:spcBef>
              <a:spcAft>
                <a:spcPts val="0"/>
              </a:spcAft>
              <a:buClr>
                <a:schemeClr val="lt2"/>
              </a:buClr>
              <a:buSzPct val="100000"/>
              <a:buFont typeface="Noto Sans Symbols"/>
              <a:buChar char="▪"/>
            </a:pPr>
            <a:r>
              <a:rPr lang="en-US" sz="1800" b="1" i="0" u="sng" strike="noStrike" cap="none">
                <a:solidFill>
                  <a:schemeClr val="lt1"/>
                </a:solidFill>
                <a:latin typeface="Arial"/>
                <a:ea typeface="Arial"/>
                <a:cs typeface="Arial"/>
                <a:sym typeface="Arial"/>
              </a:rPr>
              <a:t>3</a:t>
            </a:r>
            <a:r>
              <a:rPr lang="en-US" sz="1800" b="0" i="0" u="sng" strike="noStrike" cap="none">
                <a:solidFill>
                  <a:schemeClr val="lt1"/>
                </a:solidFill>
                <a:latin typeface="Arial"/>
                <a:ea typeface="Arial"/>
                <a:cs typeface="Arial"/>
                <a:sym typeface="Arial"/>
              </a:rPr>
              <a:t> </a:t>
            </a:r>
            <a:r>
              <a:rPr lang="en-US" sz="1800" b="1" i="0" u="sng" strike="noStrike" cap="none">
                <a:solidFill>
                  <a:schemeClr val="lt1"/>
                </a:solidFill>
                <a:latin typeface="Arial"/>
                <a:ea typeface="Arial"/>
                <a:cs typeface="Arial"/>
                <a:sym typeface="Arial"/>
              </a:rPr>
              <a:t>Science</a:t>
            </a:r>
            <a:r>
              <a:rPr lang="en-US" sz="1800" b="0" i="0" u="sng" strike="noStrike" cap="none">
                <a:solidFill>
                  <a:schemeClr val="lt1"/>
                </a:solidFill>
                <a:latin typeface="Arial"/>
                <a:ea typeface="Arial"/>
                <a:cs typeface="Arial"/>
                <a:sym typeface="Arial"/>
              </a:rPr>
              <a:t>:</a:t>
            </a:r>
            <a:r>
              <a:rPr lang="en-US" sz="1800" b="0" i="0" u="none" strike="noStrike" cap="none">
                <a:solidFill>
                  <a:schemeClr val="lt1"/>
                </a:solidFill>
                <a:latin typeface="Arial"/>
                <a:ea typeface="Arial"/>
                <a:cs typeface="Arial"/>
                <a:sym typeface="Arial"/>
              </a:rPr>
              <a:t> 3 years of lab sciences are recommended, even in you don’t plan to pursue a science related field.</a:t>
            </a:r>
          </a:p>
          <a:p>
            <a:pPr marL="228600" marR="0" lvl="0" indent="-190500" algn="l" rtl="0">
              <a:lnSpc>
                <a:spcPct val="70000"/>
              </a:lnSpc>
              <a:spcBef>
                <a:spcPts val="360"/>
              </a:spcBef>
              <a:spcAft>
                <a:spcPts val="0"/>
              </a:spcAft>
              <a:buClr>
                <a:schemeClr val="lt2"/>
              </a:buClr>
              <a:buSzPct val="100000"/>
              <a:buFont typeface="Noto Sans Symbols"/>
              <a:buNone/>
            </a:pPr>
            <a:endParaRPr sz="1800" b="1" i="0" u="none" strike="noStrike" cap="none">
              <a:solidFill>
                <a:schemeClr val="lt1"/>
              </a:solidFill>
              <a:latin typeface="Arial"/>
              <a:ea typeface="Arial"/>
              <a:cs typeface="Arial"/>
              <a:sym typeface="Arial"/>
            </a:endParaRPr>
          </a:p>
          <a:p>
            <a:pPr marL="228600" marR="0" lvl="0" indent="-190500" algn="l" rtl="0">
              <a:lnSpc>
                <a:spcPct val="70000"/>
              </a:lnSpc>
              <a:spcBef>
                <a:spcPts val="360"/>
              </a:spcBef>
              <a:spcAft>
                <a:spcPts val="0"/>
              </a:spcAft>
              <a:buClr>
                <a:schemeClr val="lt2"/>
              </a:buClr>
              <a:buSzPct val="100000"/>
              <a:buFont typeface="Noto Sans Symbols"/>
              <a:buChar char="▪"/>
            </a:pPr>
            <a:r>
              <a:rPr lang="en-US" sz="1800" b="1" i="0" u="sng" strike="noStrike" cap="none">
                <a:solidFill>
                  <a:schemeClr val="lt1"/>
                </a:solidFill>
                <a:latin typeface="Arial"/>
                <a:ea typeface="Arial"/>
                <a:cs typeface="Arial"/>
                <a:sym typeface="Arial"/>
              </a:rPr>
              <a:t>3 Social Studies</a:t>
            </a:r>
            <a:r>
              <a:rPr lang="en-US" sz="1800" b="0" i="0" u="sng" strike="noStrike" cap="none">
                <a:solidFill>
                  <a:schemeClr val="lt1"/>
                </a:solidFill>
                <a:latin typeface="Arial"/>
                <a:ea typeface="Arial"/>
                <a:cs typeface="Arial"/>
                <a:sym typeface="Arial"/>
              </a:rPr>
              <a:t>:</a:t>
            </a:r>
            <a:r>
              <a:rPr lang="en-US" sz="1800" b="0" i="0" u="none" strike="noStrike" cap="none">
                <a:solidFill>
                  <a:schemeClr val="lt1"/>
                </a:solidFill>
                <a:latin typeface="Arial"/>
                <a:ea typeface="Arial"/>
                <a:cs typeface="Arial"/>
                <a:sym typeface="Arial"/>
              </a:rPr>
              <a:t> 3 years will give you the ability to understand and contribute to the community you live in.</a:t>
            </a:r>
          </a:p>
          <a:p>
            <a:pPr marL="228600" marR="0" lvl="0" indent="-190500" algn="l" rtl="0">
              <a:lnSpc>
                <a:spcPct val="70000"/>
              </a:lnSpc>
              <a:spcBef>
                <a:spcPts val="360"/>
              </a:spcBef>
              <a:spcAft>
                <a:spcPts val="0"/>
              </a:spcAft>
              <a:buClr>
                <a:schemeClr val="lt2"/>
              </a:buClr>
              <a:buSzPct val="100000"/>
              <a:buFont typeface="Noto Sans Symbols"/>
              <a:buNone/>
            </a:pPr>
            <a:endParaRPr sz="1800" b="1" i="0" u="none" strike="noStrike" cap="none">
              <a:solidFill>
                <a:schemeClr val="lt1"/>
              </a:solidFill>
              <a:latin typeface="Arial"/>
              <a:ea typeface="Arial"/>
              <a:cs typeface="Arial"/>
              <a:sym typeface="Arial"/>
            </a:endParaRPr>
          </a:p>
          <a:p>
            <a:pPr marL="228600" marR="0" lvl="0" indent="-190500" algn="l" rtl="0">
              <a:lnSpc>
                <a:spcPct val="70000"/>
              </a:lnSpc>
              <a:spcBef>
                <a:spcPts val="360"/>
              </a:spcBef>
              <a:spcAft>
                <a:spcPts val="0"/>
              </a:spcAft>
              <a:buClr>
                <a:schemeClr val="lt2"/>
              </a:buClr>
              <a:buSzPct val="100000"/>
              <a:buFont typeface="Noto Sans Symbols"/>
              <a:buChar char="▪"/>
            </a:pPr>
            <a:r>
              <a:rPr lang="en-US" sz="1800" b="1" i="0" u="sng" strike="noStrike" cap="none">
                <a:solidFill>
                  <a:schemeClr val="lt1"/>
                </a:solidFill>
                <a:latin typeface="Arial"/>
                <a:ea typeface="Arial"/>
                <a:cs typeface="Arial"/>
                <a:sym typeface="Arial"/>
              </a:rPr>
              <a:t>3 Foreign Language</a:t>
            </a:r>
            <a:r>
              <a:rPr lang="en-US" sz="1800" b="0" i="0" u="sng" strike="noStrike" cap="none">
                <a:solidFill>
                  <a:schemeClr val="lt1"/>
                </a:solidFill>
                <a:latin typeface="Arial"/>
                <a:ea typeface="Arial"/>
                <a:cs typeface="Arial"/>
                <a:sym typeface="Arial"/>
              </a:rPr>
              <a:t>:</a:t>
            </a:r>
            <a:r>
              <a:rPr lang="en-US" sz="1800" b="0" i="0" u="none" strike="noStrike" cap="none">
                <a:solidFill>
                  <a:schemeClr val="lt1"/>
                </a:solidFill>
                <a:latin typeface="Arial"/>
                <a:ea typeface="Arial"/>
                <a:cs typeface="Arial"/>
                <a:sym typeface="Arial"/>
              </a:rPr>
              <a:t> 3 years of the same language are recommended. Many universities require their students to study a foreign language. Strong preparation in high school will let you go further, faster in college.</a:t>
            </a:r>
          </a:p>
          <a:p>
            <a:pPr marL="228600" marR="0" lvl="0" indent="-190500" algn="l" rtl="0">
              <a:lnSpc>
                <a:spcPct val="70000"/>
              </a:lnSpc>
              <a:spcBef>
                <a:spcPts val="360"/>
              </a:spcBef>
              <a:spcAft>
                <a:spcPts val="0"/>
              </a:spcAft>
              <a:buClr>
                <a:schemeClr val="lt2"/>
              </a:buClr>
              <a:buSzPct val="100000"/>
              <a:buFont typeface="Noto Sans Symbols"/>
              <a:buNone/>
            </a:pPr>
            <a:endParaRPr sz="1800" b="1" i="0" u="none" strike="noStrike" cap="none">
              <a:solidFill>
                <a:schemeClr val="lt1"/>
              </a:solidFill>
              <a:latin typeface="Arial"/>
              <a:ea typeface="Arial"/>
              <a:cs typeface="Arial"/>
              <a:sym typeface="Arial"/>
            </a:endParaRPr>
          </a:p>
          <a:p>
            <a:pPr marL="228600" marR="0" lvl="0" indent="-190500" algn="l" rtl="0">
              <a:lnSpc>
                <a:spcPct val="70000"/>
              </a:lnSpc>
              <a:spcBef>
                <a:spcPts val="360"/>
              </a:spcBef>
              <a:buClr>
                <a:schemeClr val="lt2"/>
              </a:buClr>
              <a:buSzPct val="100000"/>
              <a:buFont typeface="Noto Sans Symbols"/>
              <a:buChar char="▪"/>
            </a:pPr>
            <a:r>
              <a:rPr lang="en-US" sz="1800" b="1" i="0" u="sng" strike="noStrike" cap="none">
                <a:solidFill>
                  <a:schemeClr val="lt1"/>
                </a:solidFill>
                <a:latin typeface="Arial"/>
                <a:ea typeface="Arial"/>
                <a:cs typeface="Arial"/>
                <a:sym typeface="Arial"/>
              </a:rPr>
              <a:t>1 Art</a:t>
            </a:r>
            <a:r>
              <a:rPr lang="en-US" sz="1800" b="0" i="0" u="sng" strike="noStrike" cap="none">
                <a:solidFill>
                  <a:schemeClr val="lt1"/>
                </a:solidFill>
                <a:latin typeface="Arial"/>
                <a:ea typeface="Arial"/>
                <a:cs typeface="Arial"/>
                <a:sym typeface="Arial"/>
              </a:rPr>
              <a:t>:</a:t>
            </a:r>
            <a:r>
              <a:rPr lang="en-US" sz="1800" b="0" i="0" u="none" strike="noStrike" cap="none">
                <a:solidFill>
                  <a:schemeClr val="lt1"/>
                </a:solidFill>
                <a:latin typeface="Arial"/>
                <a:ea typeface="Arial"/>
                <a:cs typeface="Arial"/>
                <a:sym typeface="Arial"/>
              </a:rPr>
              <a:t> 1 year of a visual or performing art is required. This includes courses in which you study, create, or perform art, music, theatre or dance.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952500" y="884275"/>
            <a:ext cx="7315200" cy="1154100"/>
          </a:xfrm>
          <a:prstGeom prst="rect">
            <a:avLst/>
          </a:prstGeom>
          <a:noFill/>
          <a:ln>
            <a:noFill/>
          </a:ln>
        </p:spPr>
        <p:txBody>
          <a:bodyPr lIns="91425" tIns="45700" rIns="91425" bIns="45700" anchor="b" anchorCtr="0">
            <a:noAutofit/>
          </a:bodyPr>
          <a:lstStyle/>
          <a:p>
            <a:pPr marL="0" marR="0" lvl="0" indent="0" algn="l" rtl="0">
              <a:spcBef>
                <a:spcPts val="0"/>
              </a:spcBef>
              <a:buClr>
                <a:schemeClr val="accent2"/>
              </a:buClr>
              <a:buSzPct val="25000"/>
              <a:buFont typeface="Arial"/>
              <a:buNone/>
            </a:pPr>
            <a:r>
              <a:rPr lang="en-US" sz="3600" b="0" i="0" u="none" strike="noStrike" cap="none">
                <a:solidFill>
                  <a:schemeClr val="accent2"/>
                </a:solidFill>
                <a:latin typeface="Arial"/>
                <a:ea typeface="Arial"/>
                <a:cs typeface="Arial"/>
                <a:sym typeface="Arial"/>
              </a:rPr>
              <a:t/>
            </a:r>
            <a:br>
              <a:rPr lang="en-US" sz="3600" b="0" i="0" u="none" strike="noStrike" cap="none">
                <a:solidFill>
                  <a:schemeClr val="accent2"/>
                </a:solidFill>
                <a:latin typeface="Arial"/>
                <a:ea typeface="Arial"/>
                <a:cs typeface="Arial"/>
                <a:sym typeface="Arial"/>
              </a:rPr>
            </a:br>
            <a:r>
              <a:rPr lang="en-US" sz="3600" b="0" i="0" u="none" strike="noStrike" cap="none">
                <a:solidFill>
                  <a:schemeClr val="accent2"/>
                </a:solidFill>
                <a:latin typeface="Arial"/>
                <a:ea typeface="Arial"/>
                <a:cs typeface="Arial"/>
                <a:sym typeface="Arial"/>
              </a:rPr>
              <a:t/>
            </a:r>
            <a:br>
              <a:rPr lang="en-US" sz="3600" b="0" i="0" u="none" strike="noStrike" cap="none">
                <a:solidFill>
                  <a:schemeClr val="accent2"/>
                </a:solidFill>
                <a:latin typeface="Arial"/>
                <a:ea typeface="Arial"/>
                <a:cs typeface="Arial"/>
                <a:sym typeface="Arial"/>
              </a:rPr>
            </a:br>
            <a:r>
              <a:rPr lang="en-US" sz="3959" b="1" i="0" u="none" strike="noStrike" cap="none">
                <a:solidFill>
                  <a:srgbClr val="00FF00"/>
                </a:solidFill>
                <a:latin typeface="Arial"/>
                <a:ea typeface="Arial"/>
                <a:cs typeface="Arial"/>
                <a:sym typeface="Arial"/>
              </a:rPr>
              <a:t>College Credit Plus (CCP)</a:t>
            </a:r>
            <a:r>
              <a:rPr lang="en-US" sz="3600" b="1" i="0" u="none" strike="noStrike" cap="none">
                <a:solidFill>
                  <a:srgbClr val="00FF00"/>
                </a:solidFill>
                <a:latin typeface="Arial"/>
                <a:ea typeface="Arial"/>
                <a:cs typeface="Arial"/>
                <a:sym typeface="Arial"/>
              </a:rPr>
              <a:t/>
            </a:r>
            <a:br>
              <a:rPr lang="en-US" sz="3600" b="1" i="0" u="none" strike="noStrike" cap="none">
                <a:solidFill>
                  <a:srgbClr val="00FF00"/>
                </a:solidFill>
                <a:latin typeface="Arial"/>
                <a:ea typeface="Arial"/>
                <a:cs typeface="Arial"/>
                <a:sym typeface="Arial"/>
              </a:rPr>
            </a:br>
            <a:r>
              <a:rPr lang="en-US" sz="3600" b="0" i="0" u="none" strike="noStrike" cap="none">
                <a:solidFill>
                  <a:schemeClr val="lt1"/>
                </a:solidFill>
                <a:latin typeface="Arial"/>
                <a:ea typeface="Arial"/>
                <a:cs typeface="Arial"/>
                <a:sym typeface="Arial"/>
              </a:rPr>
              <a:t/>
            </a:r>
            <a:br>
              <a:rPr lang="en-US" sz="3600" b="0" i="0" u="none" strike="noStrike" cap="none">
                <a:solidFill>
                  <a:schemeClr val="lt1"/>
                </a:solidFill>
                <a:latin typeface="Arial"/>
                <a:ea typeface="Arial"/>
                <a:cs typeface="Arial"/>
                <a:sym typeface="Arial"/>
              </a:rPr>
            </a:br>
            <a:endParaRPr lang="en-US" sz="3600" b="0" i="0" u="none" strike="noStrike" cap="none">
              <a:solidFill>
                <a:schemeClr val="lt1"/>
              </a:solidFill>
              <a:latin typeface="Arial"/>
              <a:ea typeface="Arial"/>
              <a:cs typeface="Arial"/>
              <a:sym typeface="Arial"/>
            </a:endParaRPr>
          </a:p>
        </p:txBody>
      </p:sp>
      <p:sp>
        <p:nvSpPr>
          <p:cNvPr id="168" name="Shape 168"/>
          <p:cNvSpPr txBox="1">
            <a:spLocks noGrp="1"/>
          </p:cNvSpPr>
          <p:nvPr>
            <p:ph type="body" idx="1"/>
          </p:nvPr>
        </p:nvSpPr>
        <p:spPr>
          <a:xfrm>
            <a:off x="876300" y="1851800"/>
            <a:ext cx="7696199" cy="4190999"/>
          </a:xfrm>
          <a:prstGeom prst="rect">
            <a:avLst/>
          </a:prstGeom>
          <a:noFill/>
          <a:ln>
            <a:noFill/>
          </a:ln>
        </p:spPr>
        <p:txBody>
          <a:bodyPr lIns="91425" tIns="45700" rIns="91425" bIns="45700" anchor="t" anchorCtr="0">
            <a:noAutofit/>
          </a:bodyPr>
          <a:lstStyle/>
          <a:p>
            <a:pPr marL="228600" marR="0" lvl="0" indent="-190500" algn="l" rtl="0">
              <a:lnSpc>
                <a:spcPct val="80000"/>
              </a:lnSpc>
              <a:spcBef>
                <a:spcPts val="0"/>
              </a:spcBef>
              <a:spcAft>
                <a:spcPts val="0"/>
              </a:spcAft>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lnSpc>
                <a:spcPct val="8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Available to students in grades 7-12</a:t>
            </a:r>
          </a:p>
          <a:p>
            <a:pPr marL="228600" marR="0" lvl="0" indent="-190500" algn="l" rtl="0">
              <a:lnSpc>
                <a:spcPct val="80000"/>
              </a:lnSpc>
              <a:spcBef>
                <a:spcPts val="360"/>
              </a:spcBef>
              <a:spcAft>
                <a:spcPts val="0"/>
              </a:spcAft>
              <a:buClr>
                <a:schemeClr val="lt2"/>
              </a:buClr>
              <a:buSzPct val="100000"/>
              <a:buFont typeface="Noto Sans Symbols"/>
              <a:buNone/>
            </a:pPr>
            <a:endParaRPr sz="1800" b="0" i="0" u="none" strike="noStrike" cap="none">
              <a:solidFill>
                <a:schemeClr val="lt1"/>
              </a:solidFill>
              <a:latin typeface="Arial"/>
              <a:ea typeface="Arial"/>
              <a:cs typeface="Arial"/>
              <a:sym typeface="Arial"/>
            </a:endParaRPr>
          </a:p>
          <a:p>
            <a:pPr marL="228600" marR="0" lvl="0" indent="-190500" algn="l" rtl="0">
              <a:lnSpc>
                <a:spcPct val="80000"/>
              </a:lnSpc>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Earn credit towards high school graduation</a:t>
            </a:r>
          </a:p>
          <a:p>
            <a:pPr marL="45720" marR="0" lvl="0" indent="-7619" algn="l" rtl="0">
              <a:lnSpc>
                <a:spcPct val="80000"/>
              </a:lnSpc>
              <a:spcBef>
                <a:spcPts val="360"/>
              </a:spcBef>
              <a:spcAft>
                <a:spcPts val="0"/>
              </a:spcAft>
              <a:buClr>
                <a:schemeClr val="lt2"/>
              </a:buClr>
              <a:buSzPct val="25000"/>
              <a:buFont typeface="Noto Sans Symbols"/>
              <a:buNone/>
            </a:pPr>
            <a:endParaRPr sz="1800" b="0" i="0" u="none" strike="noStrike" cap="none">
              <a:solidFill>
                <a:schemeClr val="lt1"/>
              </a:solidFill>
              <a:latin typeface="Arial"/>
              <a:ea typeface="Arial"/>
              <a:cs typeface="Arial"/>
              <a:sym typeface="Arial"/>
            </a:endParaRPr>
          </a:p>
          <a:p>
            <a:pPr marL="228600" marR="0" lvl="0" indent="-190500" algn="l" rtl="0">
              <a:lnSpc>
                <a:spcPct val="80000"/>
              </a:lnSpc>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lnSpc>
                <a:spcPct val="8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Grades, Credits, &amp; GPA will be posted on both transcripts (Any Ohio Public Institution.  Private School Discretion)</a:t>
            </a:r>
          </a:p>
          <a:p>
            <a:pPr marL="320040" marR="0" lvl="1" indent="-2540" algn="l" rtl="0">
              <a:lnSpc>
                <a:spcPct val="80000"/>
              </a:lnSpc>
              <a:spcBef>
                <a:spcPts val="360"/>
              </a:spcBef>
              <a:spcAft>
                <a:spcPts val="0"/>
              </a:spcAft>
              <a:buClr>
                <a:schemeClr val="lt2"/>
              </a:buClr>
              <a:buSzPct val="25000"/>
              <a:buFont typeface="Noto Sans Symbols"/>
              <a:buNone/>
            </a:pPr>
            <a:endParaRPr sz="1800" b="0" i="0" u="none" strike="noStrike" cap="none">
              <a:solidFill>
                <a:schemeClr val="lt1"/>
              </a:solidFill>
              <a:latin typeface="Arial"/>
              <a:ea typeface="Arial"/>
              <a:cs typeface="Arial"/>
              <a:sym typeface="Arial"/>
            </a:endParaRPr>
          </a:p>
          <a:p>
            <a:pPr marL="228600" marR="0" lvl="0" indent="-190500" algn="l" rtl="0">
              <a:lnSpc>
                <a:spcPct val="80000"/>
              </a:lnSpc>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lnSpc>
                <a:spcPct val="8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Free College Education (Fees Assessed when failing/withdraw)</a:t>
            </a:r>
          </a:p>
          <a:p>
            <a:pPr marL="228600" marR="0" lvl="0" indent="-190500" algn="l" rtl="0">
              <a:lnSpc>
                <a:spcPct val="80000"/>
              </a:lnSpc>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lnSpc>
                <a:spcPct val="80000"/>
              </a:lnSpc>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lnSpc>
                <a:spcPct val="8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Many Options for Using CCP (On Campus, At FHS, Online)</a:t>
            </a:r>
          </a:p>
          <a:p>
            <a:pPr marL="228600" marR="0" lvl="0" indent="-190500" algn="l" rtl="0">
              <a:lnSpc>
                <a:spcPct val="80000"/>
              </a:lnSpc>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45720" marR="0" lvl="0" indent="-7619" algn="l" rtl="0">
              <a:lnSpc>
                <a:spcPct val="80000"/>
              </a:lnSpc>
              <a:spcBef>
                <a:spcPts val="400"/>
              </a:spcBef>
              <a:spcAft>
                <a:spcPts val="0"/>
              </a:spcAft>
              <a:buClr>
                <a:schemeClr val="lt2"/>
              </a:buClr>
              <a:buSzPct val="25000"/>
              <a:buFont typeface="Noto Sans Symbols"/>
              <a:buNone/>
            </a:pPr>
            <a:endParaRPr sz="2000" b="0" i="0" u="none" strike="noStrike" cap="none">
              <a:solidFill>
                <a:schemeClr val="lt2"/>
              </a:solidFill>
              <a:latin typeface="Arial"/>
              <a:ea typeface="Arial"/>
              <a:cs typeface="Arial"/>
              <a:sym typeface="Arial"/>
            </a:endParaRPr>
          </a:p>
          <a:p>
            <a:pPr marL="228600" marR="0" lvl="0" indent="-190500" algn="l" rtl="0">
              <a:lnSpc>
                <a:spcPct val="80000"/>
              </a:lnSpc>
              <a:spcBef>
                <a:spcPts val="320"/>
              </a:spcBef>
              <a:spcAft>
                <a:spcPts val="0"/>
              </a:spcAft>
              <a:buClr>
                <a:schemeClr val="lt2"/>
              </a:buClr>
              <a:buSzPct val="25000"/>
              <a:buFont typeface="Noto Sans Symbols"/>
              <a:buNone/>
            </a:pPr>
            <a:endParaRPr sz="1600" b="0" i="0" u="none" strike="noStrike" cap="none">
              <a:solidFill>
                <a:schemeClr val="lt1"/>
              </a:solidFill>
              <a:latin typeface="Arial"/>
              <a:ea typeface="Arial"/>
              <a:cs typeface="Arial"/>
              <a:sym typeface="Arial"/>
            </a:endParaRPr>
          </a:p>
          <a:p>
            <a:pPr marL="228600" marR="0" lvl="0" indent="-190500" algn="ctr" rtl="0">
              <a:lnSpc>
                <a:spcPct val="80000"/>
              </a:lnSpc>
              <a:spcBef>
                <a:spcPts val="320"/>
              </a:spcBef>
              <a:spcAft>
                <a:spcPts val="0"/>
              </a:spcAft>
              <a:buClr>
                <a:schemeClr val="lt2"/>
              </a:buClr>
              <a:buSzPct val="100000"/>
              <a:buFont typeface="Noto Sans Symbols"/>
              <a:buNone/>
            </a:pPr>
            <a:endParaRPr sz="1600" b="0" i="0" u="none" strike="noStrike" cap="none">
              <a:solidFill>
                <a:schemeClr val="lt1"/>
              </a:solidFill>
              <a:latin typeface="Arial"/>
              <a:ea typeface="Arial"/>
              <a:cs typeface="Arial"/>
              <a:sym typeface="Arial"/>
            </a:endParaRPr>
          </a:p>
          <a:p>
            <a:pPr marL="228600" marR="0" lvl="0" indent="-190500" algn="ctr" rtl="0">
              <a:lnSpc>
                <a:spcPct val="80000"/>
              </a:lnSpc>
              <a:spcBef>
                <a:spcPts val="640"/>
              </a:spcBef>
              <a:buClr>
                <a:schemeClr val="lt2"/>
              </a:buClr>
              <a:buSzPct val="100000"/>
              <a:buFont typeface="Noto Sans Symbols"/>
              <a:buNone/>
            </a:pPr>
            <a:endParaRPr sz="3200" b="0" i="0" u="none" strike="noStrike" cap="none">
              <a:solidFill>
                <a:schemeClr val="lt1"/>
              </a:solidFill>
              <a:latin typeface="Arial"/>
              <a:ea typeface="Arial"/>
              <a:cs typeface="Arial"/>
              <a:sym typeface="Arial"/>
            </a:endParaRPr>
          </a:p>
        </p:txBody>
      </p:sp>
      <p:sp>
        <p:nvSpPr>
          <p:cNvPr id="169" name="Shape 169"/>
          <p:cNvSpPr txBox="1">
            <a:spLocks noGrp="1"/>
          </p:cNvSpPr>
          <p:nvPr>
            <p:ph type="body" idx="1"/>
          </p:nvPr>
        </p:nvSpPr>
        <p:spPr>
          <a:xfrm>
            <a:off x="7543800" y="2514600"/>
            <a:ext cx="1066799" cy="2514599"/>
          </a:xfrm>
          <a:prstGeom prst="rect">
            <a:avLst/>
          </a:prstGeom>
          <a:noFill/>
          <a:ln>
            <a:noFill/>
          </a:ln>
        </p:spPr>
        <p:txBody>
          <a:bodyPr lIns="91425" tIns="45700" rIns="91425" bIns="45700" anchor="t" anchorCtr="0">
            <a:noAutofit/>
          </a:bodyPr>
          <a:lstStyle/>
          <a:p>
            <a:pPr marL="228600" marR="0" lvl="0" indent="-190500" algn="l" rtl="0">
              <a:lnSpc>
                <a:spcPct val="80000"/>
              </a:lnSpc>
              <a:spcBef>
                <a:spcPts val="0"/>
              </a:spcBef>
              <a:spcAft>
                <a:spcPts val="0"/>
              </a:spcAft>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lnSpc>
                <a:spcPct val="80000"/>
              </a:lnSpc>
              <a:spcBef>
                <a:spcPts val="40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sp>
        <p:nvSpPr>
          <p:cNvPr id="170" name="Shape 170"/>
          <p:cNvSpPr txBox="1"/>
          <p:nvPr/>
        </p:nvSpPr>
        <p:spPr>
          <a:xfrm>
            <a:off x="571500" y="1230489"/>
            <a:ext cx="8001000" cy="4616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400">
                <a:solidFill>
                  <a:schemeClr val="lt1"/>
                </a:solidFill>
                <a:latin typeface="Arial"/>
                <a:ea typeface="Arial"/>
                <a:cs typeface="Arial"/>
                <a:sym typeface="Arial"/>
              </a:rPr>
              <a:t>Formerly known as Postsecondary</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609600" y="609600"/>
            <a:ext cx="7315200" cy="925497"/>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College Credit Plus</a:t>
            </a:r>
          </a:p>
        </p:txBody>
      </p:sp>
      <p:sp>
        <p:nvSpPr>
          <p:cNvPr id="176" name="Shape 176"/>
          <p:cNvSpPr txBox="1">
            <a:spLocks noGrp="1"/>
          </p:cNvSpPr>
          <p:nvPr>
            <p:ph type="body" idx="1"/>
          </p:nvPr>
        </p:nvSpPr>
        <p:spPr>
          <a:xfrm>
            <a:off x="457200" y="1676400"/>
            <a:ext cx="7619999" cy="4572000"/>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45720" marR="0" lvl="0" indent="-7619" algn="l" rtl="0">
              <a:spcBef>
                <a:spcPts val="640"/>
              </a:spcBef>
              <a:spcAft>
                <a:spcPts val="0"/>
              </a:spcAft>
              <a:buClr>
                <a:schemeClr val="lt2"/>
              </a:buClr>
              <a:buSzPct val="25000"/>
              <a:buFont typeface="Noto Sans Symbols"/>
              <a:buNone/>
            </a:pPr>
            <a:r>
              <a:rPr lang="en-US" sz="3200" b="0" i="0" u="none" strike="noStrike" cap="none">
                <a:solidFill>
                  <a:schemeClr val="lt1"/>
                </a:solidFill>
                <a:latin typeface="Arial"/>
                <a:ea typeface="Arial"/>
                <a:cs typeface="Arial"/>
                <a:sym typeface="Arial"/>
              </a:rPr>
              <a:t>Plan to Participate?</a:t>
            </a:r>
          </a:p>
          <a:p>
            <a:pPr marL="502919" marR="0" lvl="1" indent="-185419"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Pick-up a ‘Plan to Participate’ form in Attendance Office and return to your School Counselor by April 1</a:t>
            </a:r>
          </a:p>
          <a:p>
            <a:pPr marL="502919" marR="0" lvl="1" indent="-185419"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502919" marR="0" lvl="1" indent="-185419"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Meeting with School Counselor to discuss College Credit Plus details</a:t>
            </a:r>
          </a:p>
          <a:p>
            <a:pPr marL="45720" marR="0" lvl="0" indent="-7619" algn="l" rtl="0">
              <a:spcBef>
                <a:spcPts val="400"/>
              </a:spcBef>
              <a:spcAft>
                <a:spcPts val="0"/>
              </a:spcAft>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a:p>
            <a:pPr marL="45720" marR="0" lvl="0" indent="-7619" algn="l" rtl="0">
              <a:spcBef>
                <a:spcPts val="640"/>
              </a:spcBef>
              <a:spcAft>
                <a:spcPts val="0"/>
              </a:spcAft>
              <a:buClr>
                <a:schemeClr val="lt2"/>
              </a:buClr>
              <a:buSzPct val="25000"/>
              <a:buFont typeface="Noto Sans Symbols"/>
              <a:buNone/>
            </a:pPr>
            <a:r>
              <a:rPr lang="en-US" sz="3200" b="0" i="0" u="none" strike="noStrike" cap="none">
                <a:solidFill>
                  <a:schemeClr val="lt1"/>
                </a:solidFill>
                <a:latin typeface="Arial"/>
                <a:ea typeface="Arial"/>
                <a:cs typeface="Arial"/>
                <a:sym typeface="Arial"/>
              </a:rPr>
              <a:t>Apply to College</a:t>
            </a:r>
          </a:p>
          <a:p>
            <a:pPr marL="45720" marR="0" lvl="0" indent="-7619" algn="l" rtl="0">
              <a:spcBef>
                <a:spcPts val="400"/>
              </a:spcBef>
              <a:spcAft>
                <a:spcPts val="0"/>
              </a:spcAft>
              <a:buClr>
                <a:schemeClr val="lt2"/>
              </a:buClr>
              <a:buSzPct val="25000"/>
              <a:buFont typeface="Noto Sans Symbols"/>
              <a:buNone/>
            </a:pPr>
            <a:r>
              <a:rPr lang="en-US" sz="2000" b="0" i="0" u="none" strike="noStrike" cap="none">
                <a:solidFill>
                  <a:schemeClr val="lt1"/>
                </a:solidFill>
                <a:latin typeface="Arial"/>
                <a:ea typeface="Arial"/>
                <a:cs typeface="Arial"/>
                <a:sym typeface="Arial"/>
              </a:rPr>
              <a:t>University of Akron application by April 15</a:t>
            </a:r>
          </a:p>
          <a:p>
            <a:pPr marL="228600" marR="0" lvl="0" indent="-190500" algn="l" rtl="0">
              <a:spcBef>
                <a:spcPts val="40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pic>
        <p:nvPicPr>
          <p:cNvPr id="177" name="Shape 177"/>
          <p:cNvPicPr preferRelativeResize="0">
            <a:picLocks noGrp="1"/>
          </p:cNvPicPr>
          <p:nvPr>
            <p:ph type="body" idx="1"/>
          </p:nvPr>
        </p:nvPicPr>
        <p:blipFill rotWithShape="1">
          <a:blip r:embed="rId3">
            <a:alphaModFix/>
          </a:blip>
          <a:srcRect/>
          <a:stretch/>
        </p:blipFill>
        <p:spPr>
          <a:xfrm>
            <a:off x="6400800" y="457200"/>
            <a:ext cx="1600199" cy="2078181"/>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762000" y="457200"/>
            <a:ext cx="7315200" cy="946211"/>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College Credit Plus</a:t>
            </a:r>
          </a:p>
        </p:txBody>
      </p:sp>
      <p:sp>
        <p:nvSpPr>
          <p:cNvPr id="183" name="Shape 183"/>
          <p:cNvSpPr txBox="1">
            <a:spLocks noGrp="1"/>
          </p:cNvSpPr>
          <p:nvPr>
            <p:ph type="body" idx="1"/>
          </p:nvPr>
        </p:nvSpPr>
        <p:spPr>
          <a:xfrm>
            <a:off x="228600" y="1828800"/>
            <a:ext cx="4343400" cy="45720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lt2"/>
              </a:buClr>
              <a:buSzPct val="25000"/>
              <a:buFont typeface="Noto Sans Symbols"/>
              <a:buNone/>
            </a:pPr>
            <a:r>
              <a:rPr lang="en-US" sz="3000" b="0" i="0" u="none" strike="noStrike" cap="none">
                <a:solidFill>
                  <a:schemeClr val="lt1"/>
                </a:solidFill>
                <a:latin typeface="Arial"/>
                <a:ea typeface="Arial"/>
                <a:cs typeface="Arial"/>
                <a:sym typeface="Arial"/>
              </a:rPr>
              <a:t>The University Of Akron</a:t>
            </a:r>
          </a:p>
          <a:p>
            <a:pPr marL="0" marR="0" lvl="0" indent="0" algn="l" rtl="0">
              <a:spcBef>
                <a:spcPts val="400"/>
              </a:spcBef>
              <a:spcAft>
                <a:spcPts val="0"/>
              </a:spcAft>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a:p>
            <a:pPr marL="0" marR="0" lvl="0" indent="0" algn="ctr" rtl="0">
              <a:spcBef>
                <a:spcPts val="400"/>
              </a:spcBef>
              <a:spcAft>
                <a:spcPts val="0"/>
              </a:spcAft>
              <a:buClr>
                <a:schemeClr val="lt2"/>
              </a:buClr>
              <a:buSzPct val="25000"/>
              <a:buFont typeface="Noto Sans Symbols"/>
              <a:buNone/>
            </a:pPr>
            <a:r>
              <a:rPr lang="en-US" sz="2000" b="0" i="0" u="none" strike="noStrike" cap="none">
                <a:solidFill>
                  <a:schemeClr val="lt1"/>
                </a:solidFill>
                <a:latin typeface="Arial"/>
                <a:ea typeface="Arial"/>
                <a:cs typeface="Arial"/>
                <a:sym typeface="Arial"/>
              </a:rPr>
              <a:t>GPA: 3.0</a:t>
            </a:r>
          </a:p>
          <a:p>
            <a:pPr marL="0" marR="0" lvl="0" indent="0" algn="ctr" rtl="0">
              <a:spcBef>
                <a:spcPts val="400"/>
              </a:spcBef>
              <a:spcAft>
                <a:spcPts val="0"/>
              </a:spcAft>
              <a:buClr>
                <a:schemeClr val="lt2"/>
              </a:buClr>
              <a:buSzPct val="25000"/>
              <a:buFont typeface="Noto Sans Symbols"/>
              <a:buNone/>
            </a:pPr>
            <a:r>
              <a:rPr lang="en-US" sz="2000" b="0" i="0" u="none" strike="noStrike" cap="none">
                <a:solidFill>
                  <a:schemeClr val="lt1"/>
                </a:solidFill>
                <a:latin typeface="Arial"/>
                <a:ea typeface="Arial"/>
                <a:cs typeface="Arial"/>
                <a:sym typeface="Arial"/>
              </a:rPr>
              <a:t>ACT: 21 Comp.</a:t>
            </a:r>
          </a:p>
          <a:p>
            <a:pPr marL="0" marR="0" lvl="0" indent="0" algn="ctr" rtl="0">
              <a:spcBef>
                <a:spcPts val="400"/>
              </a:spcBef>
              <a:spcAft>
                <a:spcPts val="0"/>
              </a:spcAft>
              <a:buClr>
                <a:schemeClr val="lt2"/>
              </a:buClr>
              <a:buSzPct val="25000"/>
              <a:buFont typeface="Noto Sans Symbols"/>
              <a:buNone/>
            </a:pPr>
            <a:r>
              <a:rPr lang="en-US" sz="2000" b="0" i="0" u="none" strike="noStrike" cap="none">
                <a:solidFill>
                  <a:schemeClr val="lt1"/>
                </a:solidFill>
                <a:latin typeface="Arial"/>
                <a:ea typeface="Arial"/>
                <a:cs typeface="Arial"/>
                <a:sym typeface="Arial"/>
              </a:rPr>
              <a:t>          18 English</a:t>
            </a:r>
          </a:p>
          <a:p>
            <a:pPr marL="0" marR="0" lvl="0" indent="0" algn="l" rtl="0">
              <a:spcBef>
                <a:spcPts val="40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pic>
        <p:nvPicPr>
          <p:cNvPr id="184" name="Shape 184"/>
          <p:cNvPicPr preferRelativeResize="0"/>
          <p:nvPr/>
        </p:nvPicPr>
        <p:blipFill rotWithShape="1">
          <a:blip r:embed="rId3">
            <a:alphaModFix/>
          </a:blip>
          <a:srcRect/>
          <a:stretch/>
        </p:blipFill>
        <p:spPr>
          <a:xfrm>
            <a:off x="3048000" y="4648200"/>
            <a:ext cx="2895600" cy="1866900"/>
          </a:xfrm>
          <a:prstGeom prst="rect">
            <a:avLst/>
          </a:prstGeom>
          <a:noFill/>
          <a:ln>
            <a:noFill/>
          </a:ln>
        </p:spPr>
      </p:pic>
      <p:sp>
        <p:nvSpPr>
          <p:cNvPr id="185" name="Shape 185"/>
          <p:cNvSpPr txBox="1"/>
          <p:nvPr/>
        </p:nvSpPr>
        <p:spPr>
          <a:xfrm>
            <a:off x="4914900" y="1828800"/>
            <a:ext cx="3733800" cy="2708434"/>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3000">
                <a:solidFill>
                  <a:schemeClr val="lt1"/>
                </a:solidFill>
                <a:latin typeface="Arial"/>
                <a:ea typeface="Arial"/>
                <a:cs typeface="Arial"/>
                <a:sym typeface="Arial"/>
              </a:rPr>
              <a:t>Kent State</a:t>
            </a:r>
          </a:p>
          <a:p>
            <a:pPr marL="0" marR="0" lvl="0" indent="0" algn="ctr" rtl="0">
              <a:spcBef>
                <a:spcPts val="0"/>
              </a:spcBef>
              <a:spcAft>
                <a:spcPts val="0"/>
              </a:spcAft>
              <a:buNone/>
            </a:pPr>
            <a:endParaRPr sz="3000">
              <a:solidFill>
                <a:schemeClr val="lt1"/>
              </a:solidFill>
              <a:latin typeface="Arial"/>
              <a:ea typeface="Arial"/>
              <a:cs typeface="Arial"/>
              <a:sym typeface="Arial"/>
            </a:endParaRPr>
          </a:p>
          <a:p>
            <a:pPr marL="0" marR="0" lvl="0" indent="0" algn="ctr" rtl="0">
              <a:spcBef>
                <a:spcPts val="0"/>
              </a:spcBef>
              <a:spcAft>
                <a:spcPts val="0"/>
              </a:spcAft>
              <a:buSzPct val="25000"/>
              <a:buNone/>
            </a:pPr>
            <a:r>
              <a:rPr lang="en-US" sz="2000">
                <a:solidFill>
                  <a:schemeClr val="lt1"/>
                </a:solidFill>
                <a:latin typeface="Arial"/>
                <a:ea typeface="Arial"/>
                <a:cs typeface="Arial"/>
                <a:sym typeface="Arial"/>
              </a:rPr>
              <a:t>Review each application for GPA, ACT/SAT scores, and strength of academic preparation. </a:t>
            </a:r>
          </a:p>
          <a:p>
            <a:pPr marL="457200" marR="0" lvl="0" indent="-457200" algn="ctr" rtl="0">
              <a:spcBef>
                <a:spcPts val="0"/>
              </a:spcBef>
              <a:spcAft>
                <a:spcPts val="0"/>
              </a:spcAft>
              <a:buClr>
                <a:schemeClr val="lt1"/>
              </a:buClr>
              <a:buFont typeface="Arial"/>
              <a:buNone/>
            </a:pPr>
            <a:endParaRPr sz="3000">
              <a:solidFill>
                <a:schemeClr val="lt1"/>
              </a:solidFill>
              <a:latin typeface="Arial"/>
              <a:ea typeface="Arial"/>
              <a:cs typeface="Arial"/>
              <a:sym typeface="Aria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914400" y="1544715"/>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chemeClr val="lt2"/>
              </a:buClr>
              <a:buSzPct val="25000"/>
              <a:buFont typeface="Arial"/>
              <a:buNone/>
            </a:pPr>
            <a:r>
              <a:rPr lang="en-US" sz="4000" b="0" i="0" u="none" strike="noStrike" cap="none">
                <a:solidFill>
                  <a:srgbClr val="00FF00"/>
                </a:solidFill>
                <a:latin typeface="Arial"/>
                <a:ea typeface="Arial"/>
                <a:cs typeface="Arial"/>
                <a:sym typeface="Arial"/>
              </a:rPr>
              <a:t>ACT/SAT</a:t>
            </a:r>
          </a:p>
        </p:txBody>
      </p:sp>
      <p:sp>
        <p:nvSpPr>
          <p:cNvPr id="191" name="Shape 191"/>
          <p:cNvSpPr txBox="1">
            <a:spLocks noGrp="1"/>
          </p:cNvSpPr>
          <p:nvPr>
            <p:ph type="body" idx="1"/>
          </p:nvPr>
        </p:nvSpPr>
        <p:spPr>
          <a:xfrm>
            <a:off x="914400" y="2743200"/>
            <a:ext cx="3566159" cy="3593592"/>
          </a:xfrm>
          <a:prstGeom prst="rect">
            <a:avLst/>
          </a:prstGeom>
          <a:noFill/>
          <a:ln>
            <a:noFill/>
          </a:ln>
        </p:spPr>
        <p:txBody>
          <a:bodyPr lIns="91425" tIns="45700" rIns="91425" bIns="45700" anchor="t" anchorCtr="0">
            <a:noAutofit/>
          </a:bodyPr>
          <a:lstStyle/>
          <a:p>
            <a:pPr marL="228600" marR="0" lvl="0" indent="-190500" algn="l" rtl="0">
              <a:spcBef>
                <a:spcPts val="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sp>
        <p:nvSpPr>
          <p:cNvPr id="192" name="Shape 192"/>
          <p:cNvSpPr txBox="1">
            <a:spLocks noGrp="1"/>
          </p:cNvSpPr>
          <p:nvPr>
            <p:ph type="body" idx="2"/>
          </p:nvPr>
        </p:nvSpPr>
        <p:spPr>
          <a:xfrm>
            <a:off x="4681728" y="2743200"/>
            <a:ext cx="3566159" cy="3595687"/>
          </a:xfrm>
          <a:prstGeom prst="rect">
            <a:avLst/>
          </a:prstGeom>
          <a:noFill/>
          <a:ln>
            <a:noFill/>
          </a:ln>
        </p:spPr>
        <p:txBody>
          <a:bodyPr lIns="91425" tIns="45700" rIns="91425" bIns="45700" anchor="t" anchorCtr="0">
            <a:noAutofit/>
          </a:bodyPr>
          <a:lstStyle/>
          <a:p>
            <a:pPr marL="228600" marR="0" lvl="0" indent="-190500" algn="l" rtl="0">
              <a:spcBef>
                <a:spcPts val="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685800" y="410000"/>
            <a:ext cx="7315200" cy="946200"/>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ACT</a:t>
            </a:r>
            <a:r>
              <a:rPr lang="en-US" sz="4000" b="0" i="0" u="none" strike="noStrike" cap="none">
                <a:solidFill>
                  <a:srgbClr val="FFFFFF"/>
                </a:solidFill>
                <a:latin typeface="Arial"/>
                <a:ea typeface="Arial"/>
                <a:cs typeface="Arial"/>
                <a:sym typeface="Arial"/>
              </a:rPr>
              <a:t>							</a:t>
            </a:r>
            <a:r>
              <a:rPr lang="en-US" sz="4000" b="1" i="0" u="none" strike="noStrike" cap="none">
                <a:solidFill>
                  <a:srgbClr val="00FF00"/>
                </a:solidFill>
                <a:latin typeface="Arial"/>
                <a:ea typeface="Arial"/>
                <a:cs typeface="Arial"/>
                <a:sym typeface="Arial"/>
              </a:rPr>
              <a:t>SAT</a:t>
            </a:r>
          </a:p>
        </p:txBody>
      </p:sp>
      <p:sp>
        <p:nvSpPr>
          <p:cNvPr id="198" name="Shape 198"/>
          <p:cNvSpPr txBox="1">
            <a:spLocks noGrp="1"/>
          </p:cNvSpPr>
          <p:nvPr>
            <p:ph type="body" idx="1"/>
          </p:nvPr>
        </p:nvSpPr>
        <p:spPr>
          <a:xfrm>
            <a:off x="457200" y="1905000"/>
            <a:ext cx="4038599" cy="1904999"/>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Questions easier to understand</a:t>
            </a: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Has Science Section</a:t>
            </a: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Sends only best scores to schools</a:t>
            </a:r>
          </a:p>
          <a:p>
            <a:pPr marL="228600" marR="0" lvl="0" indent="-190500" algn="l" rtl="0">
              <a:spcBef>
                <a:spcPts val="400"/>
              </a:spcBef>
              <a:spcAft>
                <a:spcPts val="0"/>
              </a:spcAft>
              <a:buClr>
                <a:schemeClr val="lt2"/>
              </a:buClr>
              <a:buSzPct val="100000"/>
              <a:buFont typeface="Noto Sans Symbols"/>
              <a:buChar char="▪"/>
            </a:pPr>
            <a:r>
              <a:rPr lang="en-US"/>
              <a:t>Answer every question. Nothing to lose.</a:t>
            </a:r>
          </a:p>
          <a:p>
            <a:pPr marL="0" marR="0" lvl="0" indent="0" algn="l" rtl="0">
              <a:spcBef>
                <a:spcPts val="400"/>
              </a:spcBef>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p:txBody>
      </p:sp>
      <p:sp>
        <p:nvSpPr>
          <p:cNvPr id="199" name="Shape 199"/>
          <p:cNvSpPr txBox="1">
            <a:spLocks noGrp="1"/>
          </p:cNvSpPr>
          <p:nvPr>
            <p:ph type="body" idx="1"/>
          </p:nvPr>
        </p:nvSpPr>
        <p:spPr>
          <a:xfrm>
            <a:off x="4648200" y="1981200"/>
            <a:ext cx="4038599" cy="2971799"/>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Emphasizes Vocabulary</a:t>
            </a: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Essay </a:t>
            </a:r>
            <a:r>
              <a:rPr lang="en-US"/>
              <a:t>no longer required as of March 2016</a:t>
            </a: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Sends all scores to schools</a:t>
            </a:r>
          </a:p>
          <a:p>
            <a:pPr marL="228600" marR="0" lvl="0" indent="-190500" algn="l" rtl="0">
              <a:spcBef>
                <a:spcPts val="400"/>
              </a:spcBef>
              <a:buClr>
                <a:schemeClr val="lt2"/>
              </a:buClr>
              <a:buSzPct val="100000"/>
              <a:buFont typeface="Noto Sans Symbols"/>
              <a:buChar char="▪"/>
            </a:pPr>
            <a:r>
              <a:rPr lang="en-US"/>
              <a:t>Penalty for wrong answers is gone March 2016</a:t>
            </a:r>
          </a:p>
        </p:txBody>
      </p:sp>
      <p:sp>
        <p:nvSpPr>
          <p:cNvPr id="200" name="Shape 200"/>
          <p:cNvSpPr txBox="1"/>
          <p:nvPr/>
        </p:nvSpPr>
        <p:spPr>
          <a:xfrm>
            <a:off x="1714500" y="4569898"/>
            <a:ext cx="4953000" cy="36933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800">
                <a:solidFill>
                  <a:schemeClr val="lt1"/>
                </a:solidFill>
                <a:latin typeface="Arial"/>
                <a:ea typeface="Arial"/>
                <a:cs typeface="Arial"/>
                <a:sym typeface="Arial"/>
              </a:rPr>
              <a:t>ACCORDING TO THE PRINCETON REVIEW</a:t>
            </a:r>
          </a:p>
        </p:txBody>
      </p:sp>
      <p:sp>
        <p:nvSpPr>
          <p:cNvPr id="201" name="Shape 201"/>
          <p:cNvSpPr txBox="1"/>
          <p:nvPr/>
        </p:nvSpPr>
        <p:spPr>
          <a:xfrm>
            <a:off x="685800" y="5410200"/>
            <a:ext cx="7619999" cy="36933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800">
                <a:solidFill>
                  <a:schemeClr val="lt1"/>
                </a:solidFill>
                <a:latin typeface="Arial"/>
                <a:ea typeface="Arial"/>
                <a:cs typeface="Arial"/>
                <a:sym typeface="Arial"/>
              </a:rPr>
              <a:t>INDICATE UP TO FOUR SCHOOLS TO SEND SCORES TO FOR FREE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914400" y="1544722"/>
            <a:ext cx="7315200" cy="833100"/>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r>
              <a:rPr lang="en-US" sz="4000" b="1" i="0" u="none" strike="noStrike" cap="none">
                <a:solidFill>
                  <a:srgbClr val="00FF00"/>
                </a:solidFill>
                <a:latin typeface="Arial"/>
                <a:ea typeface="Arial"/>
                <a:cs typeface="Arial"/>
                <a:sym typeface="Arial"/>
              </a:rPr>
              <a:t>Sending ACT Scores</a:t>
            </a:r>
          </a:p>
        </p:txBody>
      </p:sp>
      <p:sp>
        <p:nvSpPr>
          <p:cNvPr id="207" name="Shape 207"/>
          <p:cNvSpPr txBox="1"/>
          <p:nvPr/>
        </p:nvSpPr>
        <p:spPr>
          <a:xfrm>
            <a:off x="1072925" y="2754800"/>
            <a:ext cx="6828899" cy="2479199"/>
          </a:xfrm>
          <a:prstGeom prst="rect">
            <a:avLst/>
          </a:prstGeom>
          <a:noFill/>
          <a:ln>
            <a:noFill/>
          </a:ln>
        </p:spPr>
        <p:txBody>
          <a:bodyPr lIns="91425" tIns="91425" rIns="91425" bIns="91425" anchor="t" anchorCtr="0">
            <a:noAutofit/>
          </a:bodyPr>
          <a:lstStyle/>
          <a:p>
            <a:pPr marL="457200" lvl="0" indent="-342900" rtl="0">
              <a:spcBef>
                <a:spcPts val="0"/>
              </a:spcBef>
              <a:buClr>
                <a:schemeClr val="lt1"/>
              </a:buClr>
              <a:buSzPct val="100000"/>
              <a:buChar char="-"/>
            </a:pPr>
            <a:r>
              <a:rPr lang="en-US" sz="1800">
                <a:solidFill>
                  <a:schemeClr val="lt1"/>
                </a:solidFill>
              </a:rPr>
              <a:t>Indicate 4 schools at the time of the test</a:t>
            </a:r>
          </a:p>
          <a:p>
            <a:pPr lvl="0" rtl="0">
              <a:spcBef>
                <a:spcPts val="0"/>
              </a:spcBef>
              <a:buNone/>
            </a:pPr>
            <a:endParaRPr sz="1800">
              <a:solidFill>
                <a:schemeClr val="lt1"/>
              </a:solidFill>
            </a:endParaRPr>
          </a:p>
          <a:p>
            <a:pPr marL="457200" lvl="0" indent="-342900" rtl="0">
              <a:spcBef>
                <a:spcPts val="0"/>
              </a:spcBef>
              <a:buClr>
                <a:schemeClr val="lt1"/>
              </a:buClr>
              <a:buSzPct val="100000"/>
              <a:buChar char="-"/>
            </a:pPr>
            <a:r>
              <a:rPr lang="en-US" sz="1800">
                <a:solidFill>
                  <a:schemeClr val="lt1"/>
                </a:solidFill>
              </a:rPr>
              <a:t>Some schools accept scores on transcript</a:t>
            </a:r>
          </a:p>
          <a:p>
            <a:pPr lvl="0" rtl="0">
              <a:spcBef>
                <a:spcPts val="0"/>
              </a:spcBef>
              <a:buNone/>
            </a:pPr>
            <a:endParaRPr sz="1800">
              <a:solidFill>
                <a:schemeClr val="lt1"/>
              </a:solidFill>
            </a:endParaRPr>
          </a:p>
          <a:p>
            <a:pPr marL="457200" lvl="0" indent="-342900">
              <a:spcBef>
                <a:spcPts val="0"/>
              </a:spcBef>
              <a:buClr>
                <a:schemeClr val="lt1"/>
              </a:buClr>
              <a:buSzPct val="100000"/>
              <a:buChar char="-"/>
            </a:pPr>
            <a:r>
              <a:rPr lang="en-US" sz="1800">
                <a:solidFill>
                  <a:schemeClr val="lt1"/>
                </a:solidFill>
              </a:rPr>
              <a:t>Otherwise must send through the </a:t>
            </a:r>
            <a:r>
              <a:rPr lang="en-US" sz="1800" u="sng">
                <a:solidFill>
                  <a:schemeClr val="lt1"/>
                </a:solidFill>
                <a:hlinkClick r:id="rId3"/>
              </a:rPr>
              <a:t>www.actstudent.org</a:t>
            </a:r>
            <a:r>
              <a:rPr lang="en-US" sz="1800">
                <a:solidFill>
                  <a:schemeClr val="lt1"/>
                </a:solidFill>
              </a:rPr>
              <a:t> website for small fee.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914400" y="228600"/>
            <a:ext cx="7315200" cy="1022412"/>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ACT Test Dates</a:t>
            </a:r>
          </a:p>
        </p:txBody>
      </p:sp>
      <p:graphicFrame>
        <p:nvGraphicFramePr>
          <p:cNvPr id="213" name="Shape 213"/>
          <p:cNvGraphicFramePr/>
          <p:nvPr/>
        </p:nvGraphicFramePr>
        <p:xfrm>
          <a:off x="1066800" y="1513175"/>
          <a:ext cx="3000000" cy="3000000"/>
        </p:xfrm>
        <a:graphic>
          <a:graphicData uri="http://schemas.openxmlformats.org/drawingml/2006/table">
            <a:tbl>
              <a:tblPr firstRow="1" bandRow="1">
                <a:noFill/>
                <a:tableStyleId>{005FFEAE-5ECC-4799-87D1-0586465CC787}</a:tableStyleId>
              </a:tblPr>
              <a:tblGrid>
                <a:gridCol w="2557925"/>
                <a:gridCol w="2373900"/>
                <a:gridCol w="1820975"/>
              </a:tblGrid>
              <a:tr h="828275">
                <a:tc>
                  <a:txBody>
                    <a:bodyPr/>
                    <a:lstStyle/>
                    <a:p>
                      <a:pPr marL="0" marR="0" lvl="0" indent="0" algn="l" rtl="0">
                        <a:spcBef>
                          <a:spcPts val="0"/>
                        </a:spcBef>
                        <a:buSzPct val="25000"/>
                        <a:buNone/>
                      </a:pPr>
                      <a:r>
                        <a:rPr lang="en-US" sz="1800" u="none" strike="noStrike" cap="none"/>
                        <a:t>Test Date</a:t>
                      </a:r>
                    </a:p>
                  </a:txBody>
                  <a:tcPr marL="91450" marR="91450" marT="45725" marB="45725" anchor="ctr"/>
                </a:tc>
                <a:tc>
                  <a:txBody>
                    <a:bodyPr/>
                    <a:lstStyle/>
                    <a:p>
                      <a:pPr marL="0" marR="0" lvl="0" indent="0" algn="l" rtl="0">
                        <a:spcBef>
                          <a:spcPts val="0"/>
                        </a:spcBef>
                        <a:buSzPct val="25000"/>
                        <a:buNone/>
                      </a:pPr>
                      <a:r>
                        <a:rPr lang="en-US" sz="1800"/>
                        <a:t>Registration Deadline</a:t>
                      </a:r>
                    </a:p>
                  </a:txBody>
                  <a:tcPr marL="91450" marR="91450" marT="45725" marB="45725" anchor="ctr"/>
                </a:tc>
                <a:tc>
                  <a:txBody>
                    <a:bodyPr/>
                    <a:lstStyle/>
                    <a:p>
                      <a:pPr marL="0" marR="0" lvl="0" indent="0" algn="l" rtl="0">
                        <a:spcBef>
                          <a:spcPts val="0"/>
                        </a:spcBef>
                        <a:buSzPct val="25000"/>
                        <a:buNone/>
                      </a:pPr>
                      <a:r>
                        <a:rPr lang="en-US" sz="1800"/>
                        <a:t>(Late Fee Required)</a:t>
                      </a:r>
                    </a:p>
                  </a:txBody>
                  <a:tcPr marL="91450" marR="91450" marT="45725" marB="45725" anchor="ctr"/>
                </a:tc>
              </a:tr>
              <a:tr h="569250">
                <a:tc>
                  <a:txBody>
                    <a:bodyPr/>
                    <a:lstStyle/>
                    <a:p>
                      <a:pPr marL="0" marR="0" lvl="0" indent="0" algn="l" rtl="0">
                        <a:spcBef>
                          <a:spcPts val="0"/>
                        </a:spcBef>
                        <a:buSzPct val="25000"/>
                        <a:buNone/>
                      </a:pPr>
                      <a:r>
                        <a:rPr lang="en-US" sz="1800"/>
                        <a:t>April 9, 2016</a:t>
                      </a:r>
                    </a:p>
                  </a:txBody>
                  <a:tcPr marL="91450" marR="91450" marT="45725" marB="45725" anchor="ctr"/>
                </a:tc>
                <a:tc>
                  <a:txBody>
                    <a:bodyPr/>
                    <a:lstStyle/>
                    <a:p>
                      <a:pPr marL="0" marR="0" lvl="0" indent="0" algn="l" rtl="0">
                        <a:spcBef>
                          <a:spcPts val="0"/>
                        </a:spcBef>
                        <a:buSzPct val="25000"/>
                        <a:buNone/>
                      </a:pPr>
                      <a:r>
                        <a:rPr lang="en-US" sz="1800"/>
                        <a:t>March 4, 2016</a:t>
                      </a:r>
                    </a:p>
                  </a:txBody>
                  <a:tcPr marL="91450" marR="91450" marT="45725" marB="45725" anchor="ctr"/>
                </a:tc>
                <a:tc>
                  <a:txBody>
                    <a:bodyPr/>
                    <a:lstStyle/>
                    <a:p>
                      <a:pPr marL="0" marR="0" lvl="0" indent="0" algn="l" rtl="0">
                        <a:spcBef>
                          <a:spcPts val="0"/>
                        </a:spcBef>
                        <a:buSzPct val="25000"/>
                        <a:buNone/>
                      </a:pPr>
                      <a:r>
                        <a:rPr lang="en-US" sz="1800"/>
                        <a:t>March 5–18, 2016</a:t>
                      </a:r>
                    </a:p>
                  </a:txBody>
                  <a:tcPr marL="91450" marR="91450" marT="45725" marB="45725" anchor="ctr"/>
                </a:tc>
              </a:tr>
              <a:tr h="569250">
                <a:tc>
                  <a:txBody>
                    <a:bodyPr/>
                    <a:lstStyle/>
                    <a:p>
                      <a:pPr marL="0" marR="0" lvl="0" indent="0" algn="l" rtl="0">
                        <a:spcBef>
                          <a:spcPts val="0"/>
                        </a:spcBef>
                        <a:buSzPct val="25000"/>
                        <a:buNone/>
                      </a:pPr>
                      <a:r>
                        <a:rPr lang="en-US" sz="1800"/>
                        <a:t>June 11, 2016</a:t>
                      </a:r>
                    </a:p>
                  </a:txBody>
                  <a:tcPr marL="91450" marR="91450" marT="45725" marB="45725" anchor="ctr"/>
                </a:tc>
                <a:tc>
                  <a:txBody>
                    <a:bodyPr/>
                    <a:lstStyle/>
                    <a:p>
                      <a:pPr marL="0" marR="0" lvl="0" indent="0" algn="l" rtl="0">
                        <a:spcBef>
                          <a:spcPts val="0"/>
                        </a:spcBef>
                        <a:buSzPct val="25000"/>
                        <a:buNone/>
                      </a:pPr>
                      <a:r>
                        <a:rPr lang="en-US" sz="1800"/>
                        <a:t>May 6, 2016</a:t>
                      </a:r>
                    </a:p>
                  </a:txBody>
                  <a:tcPr marL="91450" marR="91450" marT="45725" marB="45725" anchor="ctr"/>
                </a:tc>
                <a:tc>
                  <a:txBody>
                    <a:bodyPr/>
                    <a:lstStyle/>
                    <a:p>
                      <a:pPr marL="0" marR="0" lvl="0" indent="0" algn="l" rtl="0">
                        <a:spcBef>
                          <a:spcPts val="0"/>
                        </a:spcBef>
                        <a:buSzPct val="25000"/>
                        <a:buNone/>
                      </a:pPr>
                      <a:r>
                        <a:rPr lang="en-US" sz="1800"/>
                        <a:t>May 7–20, 2016</a:t>
                      </a:r>
                    </a:p>
                  </a:txBody>
                  <a:tcPr marL="91450" marR="91450" marT="45725" marB="45725" anchor="ctr"/>
                </a:tc>
              </a:tr>
              <a:tr h="481625">
                <a:tc>
                  <a:txBody>
                    <a:bodyPr/>
                    <a:lstStyle/>
                    <a:p>
                      <a:pPr marL="0" marR="0" lvl="0" indent="0" algn="l" rtl="0">
                        <a:spcBef>
                          <a:spcPts val="0"/>
                        </a:spcBef>
                        <a:buNone/>
                      </a:pPr>
                      <a:r>
                        <a:rPr lang="en-US" sz="1800"/>
                        <a:t>September 10, 2016</a:t>
                      </a:r>
                    </a:p>
                  </a:txBody>
                  <a:tcPr marL="91450" marR="91450" marT="45725" marB="45725" anchor="ctr"/>
                </a:tc>
                <a:tc>
                  <a:txBody>
                    <a:bodyPr/>
                    <a:lstStyle/>
                    <a:p>
                      <a:pPr marL="0" marR="0" lvl="0" indent="0" algn="l" rtl="0">
                        <a:spcBef>
                          <a:spcPts val="0"/>
                        </a:spcBef>
                        <a:buNone/>
                      </a:pPr>
                      <a:r>
                        <a:rPr lang="en-US" sz="1800"/>
                        <a:t>Early August</a:t>
                      </a:r>
                    </a:p>
                  </a:txBody>
                  <a:tcPr marL="91450" marR="91450" marT="45725" marB="45725" anchor="ctr"/>
                </a:tc>
                <a:tc>
                  <a:txBody>
                    <a:bodyPr/>
                    <a:lstStyle/>
                    <a:p>
                      <a:pPr marL="0" marR="0" lvl="0" indent="0" algn="l" rtl="0">
                        <a:spcBef>
                          <a:spcPts val="0"/>
                        </a:spcBef>
                        <a:buNone/>
                      </a:pPr>
                      <a:endParaRPr sz="1800"/>
                    </a:p>
                  </a:txBody>
                  <a:tcPr marL="91450" marR="91450" marT="45725" marB="45725" anchor="ctr"/>
                </a:tc>
              </a:tr>
              <a:tr h="481625">
                <a:tc>
                  <a:txBody>
                    <a:bodyPr/>
                    <a:lstStyle/>
                    <a:p>
                      <a:pPr marL="0" marR="0" lvl="0" indent="0" algn="l" rtl="0">
                        <a:spcBef>
                          <a:spcPts val="0"/>
                        </a:spcBef>
                        <a:buNone/>
                      </a:pPr>
                      <a:r>
                        <a:rPr lang="en-US" sz="1800"/>
                        <a:t>October 22, 2016</a:t>
                      </a:r>
                    </a:p>
                  </a:txBody>
                  <a:tcPr marL="91450" marR="91450" marT="45725" marB="45725" anchor="ctr"/>
                </a:tc>
                <a:tc>
                  <a:txBody>
                    <a:bodyPr/>
                    <a:lstStyle/>
                    <a:p>
                      <a:pPr marL="0" marR="0" lvl="0" indent="0" algn="l" rtl="0">
                        <a:spcBef>
                          <a:spcPts val="0"/>
                        </a:spcBef>
                        <a:buNone/>
                      </a:pPr>
                      <a:r>
                        <a:rPr lang="en-US" sz="1800"/>
                        <a:t>Early September</a:t>
                      </a:r>
                    </a:p>
                  </a:txBody>
                  <a:tcPr marL="91450" marR="91450" marT="45725" marB="45725" anchor="ctr"/>
                </a:tc>
                <a:tc>
                  <a:txBody>
                    <a:bodyPr/>
                    <a:lstStyle/>
                    <a:p>
                      <a:pPr marL="0" marR="0" lvl="0" indent="0" algn="l" rtl="0">
                        <a:spcBef>
                          <a:spcPts val="0"/>
                        </a:spcBef>
                        <a:buNone/>
                      </a:pPr>
                      <a:endParaRPr sz="1800"/>
                    </a:p>
                  </a:txBody>
                  <a:tcPr marL="91450" marR="91450" marT="45725" marB="45725" anchor="ctr"/>
                </a:tc>
              </a:tr>
              <a:tr h="481625">
                <a:tc>
                  <a:txBody>
                    <a:bodyPr/>
                    <a:lstStyle/>
                    <a:p>
                      <a:pPr marL="0" marR="0" lvl="0" indent="0" algn="l" rtl="0">
                        <a:spcBef>
                          <a:spcPts val="0"/>
                        </a:spcBef>
                        <a:buNone/>
                      </a:pPr>
                      <a:r>
                        <a:rPr lang="en-US" sz="1800"/>
                        <a:t>December 10, 2016</a:t>
                      </a:r>
                    </a:p>
                  </a:txBody>
                  <a:tcPr marL="91450" marR="91450" marT="45725" marB="45725" anchor="ctr"/>
                </a:tc>
                <a:tc>
                  <a:txBody>
                    <a:bodyPr/>
                    <a:lstStyle/>
                    <a:p>
                      <a:pPr marL="0" marR="0" lvl="0" indent="0" algn="l" rtl="0">
                        <a:spcBef>
                          <a:spcPts val="0"/>
                        </a:spcBef>
                        <a:buNone/>
                      </a:pPr>
                      <a:r>
                        <a:rPr lang="en-US" sz="1800"/>
                        <a:t>Early November</a:t>
                      </a:r>
                    </a:p>
                  </a:txBody>
                  <a:tcPr marL="91450" marR="91450" marT="45725" marB="45725" anchor="ctr"/>
                </a:tc>
                <a:tc>
                  <a:txBody>
                    <a:bodyPr/>
                    <a:lstStyle/>
                    <a:p>
                      <a:pPr marL="0" marR="0" lvl="0" indent="0" algn="l" rtl="0">
                        <a:spcBef>
                          <a:spcPts val="0"/>
                        </a:spcBef>
                        <a:buNone/>
                      </a:pPr>
                      <a:endParaRPr sz="1800"/>
                    </a:p>
                  </a:txBody>
                  <a:tcPr marL="91450" marR="91450" marT="45725" marB="45725" anchor="ctr"/>
                </a:tc>
              </a:tr>
            </a:tbl>
          </a:graphicData>
        </a:graphic>
      </p:graphicFrame>
      <p:graphicFrame>
        <p:nvGraphicFramePr>
          <p:cNvPr id="214" name="Shape 214"/>
          <p:cNvGraphicFramePr/>
          <p:nvPr/>
        </p:nvGraphicFramePr>
        <p:xfrm>
          <a:off x="1090411" y="5485100"/>
          <a:ext cx="3000000" cy="3000000"/>
        </p:xfrm>
        <a:graphic>
          <a:graphicData uri="http://schemas.openxmlformats.org/drawingml/2006/table">
            <a:tbl>
              <a:tblPr firstRow="1" bandRow="1">
                <a:noFill/>
                <a:tableStyleId>{005FFEAE-5ECC-4799-87D1-0586465CC787}</a:tableStyleId>
              </a:tblPr>
              <a:tblGrid>
                <a:gridCol w="2514600"/>
                <a:gridCol w="4191000"/>
              </a:tblGrid>
              <a:tr h="370850">
                <a:tc>
                  <a:txBody>
                    <a:bodyPr/>
                    <a:lstStyle/>
                    <a:p>
                      <a:pPr marL="0" marR="0" lvl="0" indent="0" algn="l" rtl="0">
                        <a:spcBef>
                          <a:spcPts val="0"/>
                        </a:spcBef>
                        <a:buSzPct val="25000"/>
                        <a:buNone/>
                      </a:pPr>
                      <a:r>
                        <a:rPr lang="en-US" sz="1800"/>
                        <a:t>Test Date</a:t>
                      </a:r>
                    </a:p>
                  </a:txBody>
                  <a:tcPr marL="91450" marR="91450" marT="45725" marB="45725"/>
                </a:tc>
                <a:tc>
                  <a:txBody>
                    <a:bodyPr/>
                    <a:lstStyle/>
                    <a:p>
                      <a:pPr marL="0" marR="0" lvl="0" indent="0" algn="l" rtl="0">
                        <a:spcBef>
                          <a:spcPts val="0"/>
                        </a:spcBef>
                        <a:buSzPct val="25000"/>
                        <a:buNone/>
                      </a:pPr>
                      <a:endParaRPr sz="1800"/>
                    </a:p>
                  </a:txBody>
                  <a:tcPr marL="91450" marR="91450" marT="45725" marB="45725"/>
                </a:tc>
              </a:tr>
              <a:tr h="370850">
                <a:tc>
                  <a:txBody>
                    <a:bodyPr/>
                    <a:lstStyle/>
                    <a:p>
                      <a:pPr marL="0" marR="0" lvl="0" indent="0" algn="l" rtl="0">
                        <a:spcBef>
                          <a:spcPts val="0"/>
                        </a:spcBef>
                        <a:buSzPct val="25000"/>
                        <a:buNone/>
                      </a:pPr>
                      <a:r>
                        <a:rPr lang="en-US" sz="1800"/>
                        <a:t>April 19, 2016</a:t>
                      </a:r>
                    </a:p>
                  </a:txBody>
                  <a:tcPr marL="91450" marR="91450" marT="45725" marB="45725"/>
                </a:tc>
                <a:tc>
                  <a:txBody>
                    <a:bodyPr/>
                    <a:lstStyle/>
                    <a:p>
                      <a:pPr marL="0" marR="0" lvl="0" indent="0" algn="l" rtl="0">
                        <a:spcBef>
                          <a:spcPts val="0"/>
                        </a:spcBef>
                        <a:buSzPct val="25000"/>
                        <a:buNone/>
                      </a:pPr>
                      <a:r>
                        <a:rPr lang="en-US" sz="1800"/>
                        <a:t>APS Funded.  Free for All Juniors </a:t>
                      </a:r>
                    </a:p>
                  </a:txBody>
                  <a:tcPr marL="91450" marR="91450" marT="45725" marB="45725"/>
                </a:tc>
              </a:tr>
            </a:tbl>
          </a:graphicData>
        </a:graphic>
      </p:graphicFrame>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914400" y="457200"/>
            <a:ext cx="7315200" cy="946211"/>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ACT Benchmark Scores</a:t>
            </a:r>
          </a:p>
        </p:txBody>
      </p:sp>
      <p:graphicFrame>
        <p:nvGraphicFramePr>
          <p:cNvPr id="220" name="Shape 220"/>
          <p:cNvGraphicFramePr/>
          <p:nvPr/>
        </p:nvGraphicFramePr>
        <p:xfrm>
          <a:off x="304800" y="1676400"/>
          <a:ext cx="3000000" cy="3000000"/>
        </p:xfrm>
        <a:graphic>
          <a:graphicData uri="http://schemas.openxmlformats.org/drawingml/2006/table">
            <a:tbl>
              <a:tblPr>
                <a:noFill/>
                <a:tableStyleId>{441257B0-906C-4B1D-95A0-E29DE1CB6998}</a:tableStyleId>
              </a:tblPr>
              <a:tblGrid>
                <a:gridCol w="1371600"/>
                <a:gridCol w="1371600"/>
                <a:gridCol w="1371600"/>
                <a:gridCol w="1371600"/>
                <a:gridCol w="1371600"/>
                <a:gridCol w="1371600"/>
              </a:tblGrid>
              <a:tr h="1261200">
                <a:tc>
                  <a:txBody>
                    <a:bodyPr/>
                    <a:lstStyle/>
                    <a:p>
                      <a:pPr marL="0" marR="0" lvl="0" indent="0" algn="l" rtl="0">
                        <a:spcBef>
                          <a:spcPts val="0"/>
                        </a:spcBef>
                        <a:buSzPct val="25000"/>
                        <a:buNone/>
                      </a:pPr>
                      <a:r>
                        <a:rPr lang="en-US" sz="1800">
                          <a:solidFill>
                            <a:schemeClr val="lt1"/>
                          </a:solidFill>
                        </a:rPr>
                        <a:t>College Course</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ACT Subject</a:t>
                      </a:r>
                    </a:p>
                    <a:p>
                      <a:pPr marL="0" marR="0" lvl="0" indent="0" algn="l" rtl="0">
                        <a:spcBef>
                          <a:spcPts val="0"/>
                        </a:spcBef>
                        <a:buSzPct val="25000"/>
                        <a:buNone/>
                      </a:pPr>
                      <a:r>
                        <a:rPr lang="en-US" sz="1800">
                          <a:solidFill>
                            <a:schemeClr val="lt1"/>
                          </a:solidFill>
                        </a:rPr>
                        <a:t>Area Test</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ACT Explore</a:t>
                      </a:r>
                      <a:r>
                        <a:rPr lang="en-US" sz="1800" baseline="30000">
                          <a:solidFill>
                            <a:schemeClr val="lt1"/>
                          </a:solidFill>
                        </a:rPr>
                        <a:t>®</a:t>
                      </a:r>
                      <a:r>
                        <a:rPr lang="en-US" sz="1800">
                          <a:solidFill>
                            <a:schemeClr val="lt1"/>
                          </a:solidFill>
                        </a:rPr>
                        <a:t> Benchmark Grade 8</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ACT Explore</a:t>
                      </a:r>
                      <a:r>
                        <a:rPr lang="en-US" sz="1800" baseline="30000">
                          <a:solidFill>
                            <a:schemeClr val="lt1"/>
                          </a:solidFill>
                        </a:rPr>
                        <a:t>®</a:t>
                      </a:r>
                      <a:r>
                        <a:rPr lang="en-US" sz="1800">
                          <a:solidFill>
                            <a:schemeClr val="lt1"/>
                          </a:solidFill>
                        </a:rPr>
                        <a:t> Benchmark Grade 9</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ACT Plan</a:t>
                      </a:r>
                      <a:r>
                        <a:rPr lang="en-US" sz="1800" baseline="30000">
                          <a:solidFill>
                            <a:schemeClr val="lt1"/>
                          </a:solidFill>
                        </a:rPr>
                        <a:t>®</a:t>
                      </a:r>
                      <a:r>
                        <a:rPr lang="en-US" sz="1800">
                          <a:solidFill>
                            <a:schemeClr val="lt1"/>
                          </a:solidFill>
                        </a:rPr>
                        <a:t> Benchmark</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The ACT</a:t>
                      </a:r>
                      <a:r>
                        <a:rPr lang="en-US" sz="1800" baseline="30000">
                          <a:solidFill>
                            <a:schemeClr val="lt1"/>
                          </a:solidFill>
                        </a:rPr>
                        <a:t>®</a:t>
                      </a:r>
                      <a:r>
                        <a:rPr lang="en-US" sz="1800">
                          <a:solidFill>
                            <a:schemeClr val="lt1"/>
                          </a:solidFill>
                        </a:rPr>
                        <a:t> Benchmark</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r h="970150">
                <a:tc>
                  <a:txBody>
                    <a:bodyPr/>
                    <a:lstStyle/>
                    <a:p>
                      <a:pPr marL="0" marR="0" lvl="0" indent="0" algn="l" rtl="0">
                        <a:spcBef>
                          <a:spcPts val="0"/>
                        </a:spcBef>
                        <a:buSzPct val="25000"/>
                        <a:buNone/>
                      </a:pPr>
                      <a:r>
                        <a:rPr lang="en-US" sz="1800">
                          <a:solidFill>
                            <a:schemeClr val="lt1"/>
                          </a:solidFill>
                        </a:rPr>
                        <a:t>English Comp.</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English</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13</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14</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15</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18</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r h="679100">
                <a:tc>
                  <a:txBody>
                    <a:bodyPr/>
                    <a:lstStyle/>
                    <a:p>
                      <a:pPr marL="0" marR="0" lvl="0" indent="0" algn="l" rtl="0">
                        <a:spcBef>
                          <a:spcPts val="0"/>
                        </a:spcBef>
                        <a:buSzPct val="25000"/>
                        <a:buNone/>
                      </a:pPr>
                      <a:r>
                        <a:rPr lang="en-US" sz="1800">
                          <a:solidFill>
                            <a:schemeClr val="lt1"/>
                          </a:solidFill>
                        </a:rPr>
                        <a:t>College Algebra</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Math</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17</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18</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19</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22</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r h="679100">
                <a:tc>
                  <a:txBody>
                    <a:bodyPr/>
                    <a:lstStyle/>
                    <a:p>
                      <a:pPr marL="0" marR="0" lvl="0" indent="0" algn="l" rtl="0">
                        <a:spcBef>
                          <a:spcPts val="0"/>
                        </a:spcBef>
                        <a:buSzPct val="25000"/>
                        <a:buNone/>
                      </a:pPr>
                      <a:r>
                        <a:rPr lang="en-US" sz="1800">
                          <a:solidFill>
                            <a:schemeClr val="lt1"/>
                          </a:solidFill>
                        </a:rPr>
                        <a:t>Social Sciences</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Reading</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16</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17</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18</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22</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r h="388050">
                <a:tc>
                  <a:txBody>
                    <a:bodyPr/>
                    <a:lstStyle/>
                    <a:p>
                      <a:pPr marL="0" marR="0" lvl="0" indent="0" algn="l" rtl="0">
                        <a:spcBef>
                          <a:spcPts val="0"/>
                        </a:spcBef>
                        <a:buSzPct val="25000"/>
                        <a:buNone/>
                      </a:pPr>
                      <a:r>
                        <a:rPr lang="en-US" sz="1800">
                          <a:solidFill>
                            <a:schemeClr val="lt1"/>
                          </a:solidFill>
                        </a:rPr>
                        <a:t>Biology</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Science</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18</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19</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20</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23</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533400" y="457200"/>
            <a:ext cx="8229600" cy="1524000"/>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Arial"/>
              <a:buNone/>
            </a:pPr>
            <a:r>
              <a:rPr lang="en-US" sz="3060" b="0" i="0" u="none" strike="noStrike" cap="none">
                <a:solidFill>
                  <a:srgbClr val="00FF00"/>
                </a:solidFill>
                <a:latin typeface="Arial"/>
                <a:ea typeface="Arial"/>
                <a:cs typeface="Arial"/>
                <a:sym typeface="Arial"/>
              </a:rPr>
              <a:t>SAT</a:t>
            </a:r>
            <a:r>
              <a:rPr lang="en-US" sz="3240" b="0" i="0" u="none" strike="noStrike" cap="none">
                <a:solidFill>
                  <a:srgbClr val="00FF00"/>
                </a:solidFill>
                <a:latin typeface="Arial"/>
                <a:ea typeface="Arial"/>
                <a:cs typeface="Arial"/>
                <a:sym typeface="Arial"/>
              </a:rPr>
              <a:t/>
            </a:r>
            <a:br>
              <a:rPr lang="en-US" sz="3240" b="0" i="0" u="none" strike="noStrike" cap="none">
                <a:solidFill>
                  <a:srgbClr val="00FF00"/>
                </a:solidFill>
                <a:latin typeface="Arial"/>
                <a:ea typeface="Arial"/>
                <a:cs typeface="Arial"/>
                <a:sym typeface="Arial"/>
              </a:rPr>
            </a:br>
            <a:r>
              <a:rPr lang="en-US" sz="2880" b="0" i="0" u="sng" strike="noStrike" cap="none">
                <a:solidFill>
                  <a:schemeClr val="hlink"/>
                </a:solidFill>
                <a:latin typeface="Arial"/>
                <a:ea typeface="Arial"/>
                <a:cs typeface="Arial"/>
                <a:sym typeface="Arial"/>
                <a:hlinkClick r:id="rId3"/>
              </a:rPr>
              <a:t>www.collegeboard.com</a:t>
            </a:r>
            <a:r>
              <a:rPr lang="en-US" sz="2880" b="0" i="0" u="none" strike="noStrike" cap="none">
                <a:solidFill>
                  <a:schemeClr val="accent2"/>
                </a:solidFill>
                <a:latin typeface="Arial"/>
                <a:ea typeface="Arial"/>
                <a:cs typeface="Arial"/>
                <a:sym typeface="Arial"/>
              </a:rPr>
              <a:t/>
            </a:r>
            <a:br>
              <a:rPr lang="en-US" sz="2880" b="0" i="0" u="none" strike="noStrike" cap="none">
                <a:solidFill>
                  <a:schemeClr val="accent2"/>
                </a:solidFill>
                <a:latin typeface="Arial"/>
                <a:ea typeface="Arial"/>
                <a:cs typeface="Arial"/>
                <a:sym typeface="Arial"/>
              </a:rPr>
            </a:br>
            <a:endParaRPr lang="en-US" sz="2880" b="0" i="0" u="none" strike="noStrike" cap="none">
              <a:solidFill>
                <a:schemeClr val="accent2"/>
              </a:solidFill>
              <a:latin typeface="Arial"/>
              <a:ea typeface="Arial"/>
              <a:cs typeface="Arial"/>
              <a:sym typeface="Arial"/>
            </a:endParaRPr>
          </a:p>
        </p:txBody>
      </p:sp>
      <p:sp>
        <p:nvSpPr>
          <p:cNvPr id="226" name="Shape 226"/>
          <p:cNvSpPr txBox="1">
            <a:spLocks noGrp="1"/>
          </p:cNvSpPr>
          <p:nvPr>
            <p:ph type="body" idx="1"/>
          </p:nvPr>
        </p:nvSpPr>
        <p:spPr>
          <a:xfrm>
            <a:off x="533400" y="1295400"/>
            <a:ext cx="5562600" cy="1828800"/>
          </a:xfrm>
          <a:prstGeom prst="rect">
            <a:avLst/>
          </a:prstGeom>
          <a:noFill/>
          <a:ln>
            <a:noFill/>
          </a:ln>
        </p:spPr>
        <p:txBody>
          <a:bodyPr lIns="91425" tIns="45700" rIns="91425" bIns="45700" anchor="t" anchorCtr="0">
            <a:noAutofit/>
          </a:bodyPr>
          <a:lstStyle/>
          <a:p>
            <a:pPr marL="0" marR="0" lvl="0" indent="0" algn="l" rtl="0">
              <a:lnSpc>
                <a:spcPct val="95000"/>
              </a:lnSpc>
              <a:spcBef>
                <a:spcPts val="0"/>
              </a:spcBef>
              <a:spcAft>
                <a:spcPts val="0"/>
              </a:spcAft>
              <a:buClr>
                <a:schemeClr val="lt2"/>
              </a:buClr>
              <a:buSzPct val="25000"/>
              <a:buFont typeface="Noto Sans Symbols"/>
              <a:buNone/>
            </a:pPr>
            <a:r>
              <a:rPr lang="en-US" sz="1850" b="1" i="0" u="none" strike="noStrike" cap="none">
                <a:solidFill>
                  <a:srgbClr val="CCF27E"/>
                </a:solidFill>
                <a:latin typeface="Arial"/>
                <a:ea typeface="Arial"/>
                <a:cs typeface="Arial"/>
                <a:sym typeface="Arial"/>
              </a:rPr>
              <a:t>                   </a:t>
            </a:r>
          </a:p>
          <a:p>
            <a:pPr marL="228600" marR="0" lvl="0" indent="-190500" algn="l" rtl="0">
              <a:lnSpc>
                <a:spcPct val="95000"/>
              </a:lnSpc>
              <a:spcBef>
                <a:spcPts val="370"/>
              </a:spcBef>
              <a:spcAft>
                <a:spcPts val="0"/>
              </a:spcAft>
              <a:buClr>
                <a:schemeClr val="lt2"/>
              </a:buClr>
              <a:buSzPct val="97368"/>
              <a:buFont typeface="Noto Sans Symbols"/>
              <a:buNone/>
            </a:pPr>
            <a:endParaRPr sz="1850" b="1" i="0" u="none" strike="noStrike" cap="none">
              <a:solidFill>
                <a:schemeClr val="lt1"/>
              </a:solidFill>
              <a:latin typeface="Arial"/>
              <a:ea typeface="Arial"/>
              <a:cs typeface="Arial"/>
              <a:sym typeface="Arial"/>
            </a:endParaRPr>
          </a:p>
          <a:p>
            <a:pPr marL="228600" marR="0" lvl="0" indent="-190500" algn="l" rtl="0">
              <a:lnSpc>
                <a:spcPct val="95000"/>
              </a:lnSpc>
              <a:spcBef>
                <a:spcPts val="370"/>
              </a:spcBef>
              <a:spcAft>
                <a:spcPts val="0"/>
              </a:spcAft>
              <a:buClr>
                <a:schemeClr val="lt2"/>
              </a:buClr>
              <a:buSzPct val="97368"/>
              <a:buFont typeface="Noto Sans Symbols"/>
              <a:buChar char="▪"/>
            </a:pPr>
            <a:r>
              <a:rPr lang="en-US" sz="1850" b="1" i="0" u="none" strike="noStrike" cap="none">
                <a:solidFill>
                  <a:schemeClr val="lt1"/>
                </a:solidFill>
                <a:latin typeface="Arial"/>
                <a:ea typeface="Arial"/>
                <a:cs typeface="Arial"/>
                <a:sym typeface="Arial"/>
              </a:rPr>
              <a:t>Register online</a:t>
            </a:r>
          </a:p>
          <a:p>
            <a:pPr marL="228600" marR="0" lvl="0" indent="-190500" algn="l" rtl="0">
              <a:lnSpc>
                <a:spcPct val="95000"/>
              </a:lnSpc>
              <a:spcBef>
                <a:spcPts val="370"/>
              </a:spcBef>
              <a:spcAft>
                <a:spcPts val="0"/>
              </a:spcAft>
              <a:buClr>
                <a:schemeClr val="lt2"/>
              </a:buClr>
              <a:buSzPct val="97368"/>
              <a:buFont typeface="Noto Sans Symbols"/>
              <a:buChar char="▪"/>
            </a:pPr>
            <a:r>
              <a:rPr lang="en-US" sz="1850" b="1" i="0" u="none" strike="noStrike" cap="none">
                <a:solidFill>
                  <a:schemeClr val="lt1"/>
                </a:solidFill>
                <a:latin typeface="Arial"/>
                <a:ea typeface="Arial"/>
                <a:cs typeface="Arial"/>
                <a:sym typeface="Arial"/>
              </a:rPr>
              <a:t>Print admission ticket</a:t>
            </a:r>
          </a:p>
          <a:p>
            <a:pPr marL="228600" marR="0" lvl="0" indent="-190500" algn="l" rtl="0">
              <a:lnSpc>
                <a:spcPct val="95000"/>
              </a:lnSpc>
              <a:spcBef>
                <a:spcPts val="370"/>
              </a:spcBef>
              <a:buClr>
                <a:schemeClr val="lt2"/>
              </a:buClr>
              <a:buSzPct val="97368"/>
              <a:buFont typeface="Noto Sans Symbols"/>
              <a:buChar char="▪"/>
            </a:pPr>
            <a:r>
              <a:rPr lang="en-US" sz="1850" b="1" i="0" u="none" strike="noStrike" cap="none">
                <a:solidFill>
                  <a:schemeClr val="lt1"/>
                </a:solidFill>
                <a:latin typeface="Arial"/>
                <a:ea typeface="Arial"/>
                <a:cs typeface="Arial"/>
                <a:sym typeface="Arial"/>
              </a:rPr>
              <a:t>View and send your scores</a:t>
            </a:r>
          </a:p>
        </p:txBody>
      </p:sp>
      <p:graphicFrame>
        <p:nvGraphicFramePr>
          <p:cNvPr id="227" name="Shape 227"/>
          <p:cNvGraphicFramePr/>
          <p:nvPr/>
        </p:nvGraphicFramePr>
        <p:xfrm>
          <a:off x="457200" y="3298200"/>
          <a:ext cx="3000000" cy="3000000"/>
        </p:xfrm>
        <a:graphic>
          <a:graphicData uri="http://schemas.openxmlformats.org/drawingml/2006/table">
            <a:tbl>
              <a:tblPr firstRow="1" bandRow="1">
                <a:noFill/>
                <a:tableStyleId>{005FFEAE-5ECC-4799-87D1-0586465CC787}</a:tableStyleId>
              </a:tblPr>
              <a:tblGrid>
                <a:gridCol w="2743200"/>
                <a:gridCol w="2743200"/>
                <a:gridCol w="2743200"/>
              </a:tblGrid>
              <a:tr h="480900">
                <a:tc>
                  <a:txBody>
                    <a:bodyPr/>
                    <a:lstStyle/>
                    <a:p>
                      <a:pPr marL="0" marR="0" lvl="0" indent="0" algn="l" rtl="0">
                        <a:spcBef>
                          <a:spcPts val="0"/>
                        </a:spcBef>
                        <a:buSzPct val="25000"/>
                        <a:buNone/>
                      </a:pPr>
                      <a:r>
                        <a:rPr lang="en-US" sz="1800">
                          <a:solidFill>
                            <a:schemeClr val="lt1"/>
                          </a:solidFill>
                        </a:rPr>
                        <a:t>Test Date</a:t>
                      </a:r>
                    </a:p>
                  </a:txBody>
                  <a:tcPr marL="91450" marR="91450" marT="45725" marB="45725"/>
                </a:tc>
                <a:tc>
                  <a:txBody>
                    <a:bodyPr/>
                    <a:lstStyle/>
                    <a:p>
                      <a:pPr marL="0" marR="0" lvl="0" indent="0" algn="l" rtl="0">
                        <a:spcBef>
                          <a:spcPts val="0"/>
                        </a:spcBef>
                        <a:buSzPct val="25000"/>
                        <a:buNone/>
                      </a:pPr>
                      <a:r>
                        <a:rPr lang="en-US" sz="1800">
                          <a:solidFill>
                            <a:schemeClr val="lt1"/>
                          </a:solidFill>
                        </a:rPr>
                        <a:t>Deadline</a:t>
                      </a:r>
                    </a:p>
                  </a:txBody>
                  <a:tcPr marL="91450" marR="91450" marT="45725" marB="45725"/>
                </a:tc>
                <a:tc>
                  <a:txBody>
                    <a:bodyPr/>
                    <a:lstStyle/>
                    <a:p>
                      <a:pPr marL="0" marR="0" lvl="0" indent="0" algn="l" rtl="0">
                        <a:spcBef>
                          <a:spcPts val="0"/>
                        </a:spcBef>
                        <a:buSzPct val="25000"/>
                        <a:buNone/>
                      </a:pPr>
                      <a:r>
                        <a:rPr lang="en-US" sz="1800">
                          <a:solidFill>
                            <a:schemeClr val="lt1"/>
                          </a:solidFill>
                        </a:rPr>
                        <a:t>Late Reg. Deadline (Requires Fee)</a:t>
                      </a:r>
                    </a:p>
                  </a:txBody>
                  <a:tcPr marL="91450" marR="91450" marT="45725" marB="45725"/>
                </a:tc>
              </a:tr>
              <a:tr h="480900">
                <a:tc>
                  <a:txBody>
                    <a:bodyPr/>
                    <a:lstStyle/>
                    <a:p>
                      <a:pPr marL="0" marR="0" lvl="0" indent="0" algn="l" rtl="0">
                        <a:spcBef>
                          <a:spcPts val="0"/>
                        </a:spcBef>
                        <a:buSzPct val="25000"/>
                        <a:buNone/>
                      </a:pPr>
                      <a:r>
                        <a:rPr lang="en-US" sz="1600" b="1">
                          <a:solidFill>
                            <a:schemeClr val="dk1"/>
                          </a:solidFill>
                        </a:rPr>
                        <a:t>March</a:t>
                      </a:r>
                      <a:r>
                        <a:rPr lang="en-US" sz="1800" b="1">
                          <a:solidFill>
                            <a:schemeClr val="dk1"/>
                          </a:solidFill>
                        </a:rPr>
                        <a:t> 5, 2016</a:t>
                      </a:r>
                    </a:p>
                  </a:txBody>
                  <a:tcPr marL="91450" marR="91450" marT="45725" marB="45725"/>
                </a:tc>
                <a:tc>
                  <a:txBody>
                    <a:bodyPr/>
                    <a:lstStyle/>
                    <a:p>
                      <a:pPr marL="0" marR="0" lvl="0" indent="0" algn="l" rtl="0">
                        <a:spcBef>
                          <a:spcPts val="0"/>
                        </a:spcBef>
                        <a:buSzPct val="25000"/>
                        <a:buNone/>
                      </a:pPr>
                      <a:r>
                        <a:rPr lang="en-US" sz="1800" b="1">
                          <a:solidFill>
                            <a:schemeClr val="dk1"/>
                          </a:solidFill>
                        </a:rPr>
                        <a:t>Feb. 5, 2016</a:t>
                      </a:r>
                    </a:p>
                  </a:txBody>
                  <a:tcPr marL="91450" marR="91450" marT="45725" marB="45725"/>
                </a:tc>
                <a:tc>
                  <a:txBody>
                    <a:bodyPr/>
                    <a:lstStyle/>
                    <a:p>
                      <a:pPr marL="0" marR="0" lvl="0" indent="0" algn="l" rtl="0">
                        <a:spcBef>
                          <a:spcPts val="0"/>
                        </a:spcBef>
                        <a:buSzPct val="25000"/>
                        <a:buNone/>
                      </a:pPr>
                      <a:r>
                        <a:rPr lang="en-US" sz="1800" b="1">
                          <a:solidFill>
                            <a:schemeClr val="dk1"/>
                          </a:solidFill>
                        </a:rPr>
                        <a:t>Feb. 23, 2016</a:t>
                      </a:r>
                    </a:p>
                  </a:txBody>
                  <a:tcPr marL="91450" marR="91450" marT="45725" marB="45725"/>
                </a:tc>
              </a:tr>
              <a:tr h="480900">
                <a:tc>
                  <a:txBody>
                    <a:bodyPr/>
                    <a:lstStyle/>
                    <a:p>
                      <a:pPr marL="0" marR="0" lvl="0" indent="0" algn="l" rtl="0">
                        <a:spcBef>
                          <a:spcPts val="0"/>
                        </a:spcBef>
                        <a:buSzPct val="25000"/>
                        <a:buNone/>
                      </a:pPr>
                      <a:r>
                        <a:rPr lang="en-US" sz="1800" b="1">
                          <a:solidFill>
                            <a:schemeClr val="dk1"/>
                          </a:solidFill>
                          <a:latin typeface="Arial"/>
                          <a:ea typeface="Arial"/>
                          <a:cs typeface="Arial"/>
                          <a:sym typeface="Arial"/>
                        </a:rPr>
                        <a:t>May 7, 2016</a:t>
                      </a:r>
                    </a:p>
                  </a:txBody>
                  <a:tcPr marL="91450" marR="91450" marT="45725" marB="45725"/>
                </a:tc>
                <a:tc>
                  <a:txBody>
                    <a:bodyPr/>
                    <a:lstStyle/>
                    <a:p>
                      <a:pPr marL="0" marR="0" lvl="0" indent="0" algn="l" rtl="0">
                        <a:spcBef>
                          <a:spcPts val="0"/>
                        </a:spcBef>
                        <a:buSzPct val="25000"/>
                        <a:buNone/>
                      </a:pPr>
                      <a:r>
                        <a:rPr lang="en-US" sz="1800" b="1">
                          <a:solidFill>
                            <a:schemeClr val="dk1"/>
                          </a:solidFill>
                          <a:latin typeface="Arial"/>
                          <a:ea typeface="Arial"/>
                          <a:cs typeface="Arial"/>
                          <a:sym typeface="Arial"/>
                        </a:rPr>
                        <a:t>April 8, 2016</a:t>
                      </a:r>
                    </a:p>
                  </a:txBody>
                  <a:tcPr marL="91450" marR="91450" marT="45725" marB="45725"/>
                </a:tc>
                <a:tc>
                  <a:txBody>
                    <a:bodyPr/>
                    <a:lstStyle/>
                    <a:p>
                      <a:pPr marL="0" marR="0" lvl="0" indent="0" algn="l" rtl="0">
                        <a:spcBef>
                          <a:spcPts val="0"/>
                        </a:spcBef>
                        <a:buSzPct val="25000"/>
                        <a:buNone/>
                      </a:pPr>
                      <a:r>
                        <a:rPr lang="en-US" sz="1800" b="1">
                          <a:solidFill>
                            <a:schemeClr val="dk1"/>
                          </a:solidFill>
                          <a:latin typeface="Arial"/>
                          <a:ea typeface="Arial"/>
                          <a:cs typeface="Arial"/>
                          <a:sym typeface="Arial"/>
                        </a:rPr>
                        <a:t>April 26, 2016</a:t>
                      </a:r>
                    </a:p>
                  </a:txBody>
                  <a:tcPr marL="91450" marR="91450" marT="45725" marB="45725"/>
                </a:tc>
              </a:tr>
              <a:tr h="480900">
                <a:tc>
                  <a:txBody>
                    <a:bodyPr/>
                    <a:lstStyle/>
                    <a:p>
                      <a:pPr marL="0" marR="0" lvl="0" indent="0" algn="l" rtl="0">
                        <a:spcBef>
                          <a:spcPts val="0"/>
                        </a:spcBef>
                        <a:buSzPct val="25000"/>
                        <a:buNone/>
                      </a:pPr>
                      <a:r>
                        <a:rPr lang="en-US" sz="1800" b="1">
                          <a:solidFill>
                            <a:schemeClr val="dk1"/>
                          </a:solidFill>
                          <a:latin typeface="Arial"/>
                          <a:ea typeface="Arial"/>
                          <a:cs typeface="Arial"/>
                          <a:sym typeface="Arial"/>
                        </a:rPr>
                        <a:t>June 4, 2016</a:t>
                      </a:r>
                    </a:p>
                  </a:txBody>
                  <a:tcPr marL="91450" marR="91450" marT="45725" marB="45725"/>
                </a:tc>
                <a:tc>
                  <a:txBody>
                    <a:bodyPr/>
                    <a:lstStyle/>
                    <a:p>
                      <a:pPr marL="0" marR="0" lvl="0" indent="0" algn="l" rtl="0">
                        <a:spcBef>
                          <a:spcPts val="0"/>
                        </a:spcBef>
                        <a:buSzPct val="25000"/>
                        <a:buNone/>
                      </a:pPr>
                      <a:r>
                        <a:rPr lang="en-US" sz="1800" b="1">
                          <a:solidFill>
                            <a:schemeClr val="dk1"/>
                          </a:solidFill>
                          <a:latin typeface="Arial"/>
                          <a:ea typeface="Arial"/>
                          <a:cs typeface="Arial"/>
                          <a:sym typeface="Arial"/>
                        </a:rPr>
                        <a:t>May 5, 2016</a:t>
                      </a:r>
                    </a:p>
                  </a:txBody>
                  <a:tcPr marL="91450" marR="91450" marT="45725" marB="45725"/>
                </a:tc>
                <a:tc>
                  <a:txBody>
                    <a:bodyPr/>
                    <a:lstStyle/>
                    <a:p>
                      <a:pPr marL="0" marR="0" lvl="0" indent="0" algn="l" rtl="0">
                        <a:spcBef>
                          <a:spcPts val="0"/>
                        </a:spcBef>
                        <a:buSzPct val="25000"/>
                        <a:buNone/>
                      </a:pPr>
                      <a:r>
                        <a:rPr lang="en-US" sz="1800" b="1">
                          <a:solidFill>
                            <a:schemeClr val="dk1"/>
                          </a:solidFill>
                          <a:latin typeface="Arial"/>
                          <a:ea typeface="Arial"/>
                          <a:cs typeface="Arial"/>
                          <a:sym typeface="Arial"/>
                        </a:rPr>
                        <a:t>May 25, 2016</a:t>
                      </a:r>
                    </a:p>
                  </a:txBody>
                  <a:tcPr marL="91450" marR="91450" marT="45725" marB="45725"/>
                </a:tc>
              </a:tr>
              <a:tr h="480900">
                <a:tc>
                  <a:txBody>
                    <a:bodyPr/>
                    <a:lstStyle/>
                    <a:p>
                      <a:pPr marL="0" marR="0" lvl="0" indent="0" algn="l" rtl="0">
                        <a:spcBef>
                          <a:spcPts val="0"/>
                        </a:spcBef>
                        <a:buNone/>
                      </a:pPr>
                      <a:r>
                        <a:rPr lang="en-US" sz="1800" b="1"/>
                        <a:t>October 1, 2016</a:t>
                      </a:r>
                    </a:p>
                  </a:txBody>
                  <a:tcPr marL="91450" marR="91450" marT="45725" marB="45725"/>
                </a:tc>
                <a:tc>
                  <a:txBody>
                    <a:bodyPr/>
                    <a:lstStyle/>
                    <a:p>
                      <a:pPr marL="0" marR="0" lvl="0" indent="0" algn="l" rtl="0">
                        <a:spcBef>
                          <a:spcPts val="0"/>
                        </a:spcBef>
                        <a:buNone/>
                      </a:pPr>
                      <a:r>
                        <a:rPr lang="en-US" sz="1800" b="1"/>
                        <a:t>Late Aug/Early Sept</a:t>
                      </a:r>
                    </a:p>
                  </a:txBody>
                  <a:tcPr marL="91450" marR="91450" marT="45725" marB="45725"/>
                </a:tc>
                <a:tc>
                  <a:txBody>
                    <a:bodyPr/>
                    <a:lstStyle/>
                    <a:p>
                      <a:pPr marL="0" marR="0" lvl="0" indent="0" algn="l" rtl="0">
                        <a:spcBef>
                          <a:spcPts val="0"/>
                        </a:spcBef>
                        <a:buNone/>
                      </a:pPr>
                      <a:endParaRPr sz="1800" b="1">
                        <a:solidFill>
                          <a:schemeClr val="dk1"/>
                        </a:solidFill>
                        <a:latin typeface="Arial"/>
                        <a:ea typeface="Arial"/>
                        <a:cs typeface="Arial"/>
                        <a:sym typeface="Arial"/>
                      </a:endParaRPr>
                    </a:p>
                  </a:txBody>
                  <a:tcPr marL="91450" marR="91450" marT="45725" marB="45725"/>
                </a:tc>
              </a:tr>
              <a:tr h="480900">
                <a:tc>
                  <a:txBody>
                    <a:bodyPr/>
                    <a:lstStyle/>
                    <a:p>
                      <a:pPr marL="0" marR="0" lvl="0" indent="0" algn="l" rtl="0">
                        <a:spcBef>
                          <a:spcPts val="0"/>
                        </a:spcBef>
                        <a:buNone/>
                      </a:pPr>
                      <a:r>
                        <a:rPr lang="en-US" sz="1800" b="1"/>
                        <a:t>November 5, 2016</a:t>
                      </a:r>
                    </a:p>
                  </a:txBody>
                  <a:tcPr marL="91450" marR="91450" marT="45725" marB="45725"/>
                </a:tc>
                <a:tc>
                  <a:txBody>
                    <a:bodyPr/>
                    <a:lstStyle/>
                    <a:p>
                      <a:pPr marL="0" marR="0" lvl="0" indent="0" algn="l" rtl="0">
                        <a:spcBef>
                          <a:spcPts val="0"/>
                        </a:spcBef>
                        <a:buNone/>
                      </a:pPr>
                      <a:r>
                        <a:rPr lang="en-US" sz="1800" b="1"/>
                        <a:t>Late Sept/Early Oct</a:t>
                      </a:r>
                    </a:p>
                  </a:txBody>
                  <a:tcPr marL="91450" marR="91450" marT="45725" marB="45725"/>
                </a:tc>
                <a:tc>
                  <a:txBody>
                    <a:bodyPr/>
                    <a:lstStyle/>
                    <a:p>
                      <a:pPr marL="0" marR="0" lvl="0" indent="0" algn="l" rtl="0">
                        <a:spcBef>
                          <a:spcPts val="0"/>
                        </a:spcBef>
                        <a:buNone/>
                      </a:pPr>
                      <a:endParaRPr sz="1800" b="1">
                        <a:solidFill>
                          <a:schemeClr val="dk1"/>
                        </a:solidFill>
                        <a:latin typeface="Arial"/>
                        <a:ea typeface="Arial"/>
                        <a:cs typeface="Arial"/>
                        <a:sym typeface="Arial"/>
                      </a:endParaRPr>
                    </a:p>
                  </a:txBody>
                  <a:tcPr marL="91450" marR="91450" marT="45725" marB="45725"/>
                </a:tc>
              </a:tr>
            </a:tbl>
          </a:graphicData>
        </a:graphic>
      </p:graphicFrame>
      <p:pic>
        <p:nvPicPr>
          <p:cNvPr id="228" name="Shape 228"/>
          <p:cNvPicPr preferRelativeResize="0"/>
          <p:nvPr/>
        </p:nvPicPr>
        <p:blipFill rotWithShape="1">
          <a:blip r:embed="rId4">
            <a:alphaModFix/>
          </a:blip>
          <a:srcRect/>
          <a:stretch/>
        </p:blipFill>
        <p:spPr>
          <a:xfrm>
            <a:off x="5715000" y="1295400"/>
            <a:ext cx="2166761" cy="158115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subTitle" idx="1"/>
          </p:nvPr>
        </p:nvSpPr>
        <p:spPr>
          <a:xfrm>
            <a:off x="914400" y="5166530"/>
            <a:ext cx="7315200" cy="1144631"/>
          </a:xfrm>
          <a:prstGeom prst="rect">
            <a:avLst/>
          </a:prstGeom>
          <a:noFill/>
          <a:ln>
            <a:noFill/>
          </a:ln>
        </p:spPr>
        <p:txBody>
          <a:bodyPr lIns="91425" tIns="45700" rIns="91425" bIns="45700" anchor="t" anchorCtr="0">
            <a:noAutofit/>
          </a:bodyPr>
          <a:lstStyle/>
          <a:p>
            <a:pPr marL="0" marR="0" lvl="0" indent="0" algn="l" rtl="0">
              <a:spcBef>
                <a:spcPts val="0"/>
              </a:spcBef>
              <a:buClr>
                <a:schemeClr val="lt2"/>
              </a:buClr>
              <a:buSzPct val="25000"/>
              <a:buFont typeface="Noto Sans Symbols"/>
              <a:buNone/>
            </a:pPr>
            <a:r>
              <a:rPr lang="en-US" sz="2200" b="1" i="0" u="none" strike="noStrike" cap="none">
                <a:solidFill>
                  <a:schemeClr val="lt1"/>
                </a:solidFill>
                <a:latin typeface="Arial"/>
                <a:ea typeface="Arial"/>
                <a:cs typeface="Arial"/>
                <a:sym typeface="Arial"/>
              </a:rPr>
              <a:t>  </a:t>
            </a:r>
            <a:r>
              <a:rPr lang="en-US" sz="2200" b="0" i="0" u="none" strike="noStrike" cap="none">
                <a:solidFill>
                  <a:schemeClr val="lt1"/>
                </a:solidFill>
                <a:latin typeface="Arial"/>
                <a:ea typeface="Arial"/>
                <a:cs typeface="Arial"/>
                <a:sym typeface="Arial"/>
              </a:rPr>
              <a:t> </a:t>
            </a:r>
          </a:p>
        </p:txBody>
      </p:sp>
      <p:sp>
        <p:nvSpPr>
          <p:cNvPr id="99" name="Shape 99"/>
          <p:cNvSpPr/>
          <p:nvPr/>
        </p:nvSpPr>
        <p:spPr>
          <a:xfrm>
            <a:off x="914398" y="944575"/>
            <a:ext cx="6267899" cy="10667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rgbClr val="00FF00"/>
                </a:solidFill>
                <a:latin typeface="Arial"/>
                <a:ea typeface="Arial"/>
                <a:cs typeface="Arial"/>
                <a:sym typeface="Arial"/>
              </a:rPr>
              <a:t>Counsel</a:t>
            </a:r>
            <a:r>
              <a:rPr lang="en-US" sz="4000" b="1">
                <a:solidFill>
                  <a:srgbClr val="00FF00"/>
                </a:solidFill>
              </a:rPr>
              <a:t>ing Team</a:t>
            </a:r>
            <a:r>
              <a:rPr lang="en-US" sz="4000" b="1" i="0" u="none" strike="noStrike" cap="none">
                <a:solidFill>
                  <a:srgbClr val="00FF00"/>
                </a:solidFill>
                <a:latin typeface="Arial"/>
                <a:ea typeface="Arial"/>
                <a:cs typeface="Arial"/>
                <a:sym typeface="Arial"/>
              </a:rPr>
              <a:t>:</a:t>
            </a:r>
          </a:p>
          <a:p>
            <a:pPr marL="0" marR="0" lvl="0" indent="0" algn="ctr" rtl="0">
              <a:spcBef>
                <a:spcPts val="0"/>
              </a:spcBef>
              <a:spcAft>
                <a:spcPts val="0"/>
              </a:spcAft>
              <a:buNone/>
            </a:pPr>
            <a:endParaRPr sz="2400" b="0" i="0" u="none" strike="noStrike" cap="none">
              <a:solidFill>
                <a:schemeClr val="lt1"/>
              </a:solidFill>
              <a:latin typeface="Arial"/>
              <a:ea typeface="Arial"/>
              <a:cs typeface="Arial"/>
              <a:sym typeface="Arial"/>
            </a:endParaRPr>
          </a:p>
        </p:txBody>
      </p:sp>
      <p:sp>
        <p:nvSpPr>
          <p:cNvPr id="100" name="Shape 100"/>
          <p:cNvSpPr/>
          <p:nvPr/>
        </p:nvSpPr>
        <p:spPr>
          <a:xfrm>
            <a:off x="274637" y="1422400"/>
            <a:ext cx="8594724" cy="0"/>
          </a:xfrm>
          <a:prstGeom prst="rect">
            <a:avLst/>
          </a:prstGeom>
          <a:solidFill>
            <a:srgbClr val="FFFF00"/>
          </a:solidFill>
          <a:ln>
            <a:noFill/>
          </a:ln>
        </p:spPr>
        <p:txBody>
          <a:bodyPr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01" name="Shape 101"/>
          <p:cNvSpPr/>
          <p:nvPr/>
        </p:nvSpPr>
        <p:spPr>
          <a:xfrm>
            <a:off x="274637" y="5160962"/>
            <a:ext cx="760411" cy="2746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1200" b="1">
                <a:solidFill>
                  <a:srgbClr val="000000"/>
                </a:solidFill>
                <a:latin typeface="Georgia"/>
                <a:ea typeface="Georgia"/>
                <a:cs typeface="Georgia"/>
                <a:sym typeface="Georgia"/>
              </a:rPr>
              <a:t>              </a:t>
            </a:r>
            <a:r>
              <a:rPr lang="en-US" sz="1200">
                <a:solidFill>
                  <a:srgbClr val="FFFF00"/>
                </a:solidFill>
                <a:latin typeface="Arial"/>
                <a:ea typeface="Arial"/>
                <a:cs typeface="Arial"/>
                <a:sym typeface="Arial"/>
              </a:rPr>
              <a:t> </a:t>
            </a:r>
          </a:p>
        </p:txBody>
      </p:sp>
      <p:sp>
        <p:nvSpPr>
          <p:cNvPr id="102" name="Shape 102"/>
          <p:cNvSpPr txBox="1"/>
          <p:nvPr/>
        </p:nvSpPr>
        <p:spPr>
          <a:xfrm>
            <a:off x="327750" y="2533625"/>
            <a:ext cx="8488499" cy="51411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800" b="1">
                <a:solidFill>
                  <a:schemeClr val="lt1"/>
                </a:solidFill>
                <a:latin typeface="Nunito"/>
                <a:ea typeface="Nunito"/>
                <a:cs typeface="Nunito"/>
                <a:sym typeface="Nunito"/>
              </a:rPr>
              <a:t>Mr. Dan Sandy			        Seniors (Class of ‘16)	</a:t>
            </a:r>
          </a:p>
          <a:p>
            <a:pPr marL="0" marR="0" lvl="0" indent="0" algn="l" rtl="0">
              <a:spcBef>
                <a:spcPts val="0"/>
              </a:spcBef>
              <a:spcAft>
                <a:spcPts val="0"/>
              </a:spcAft>
              <a:buSzPct val="25000"/>
              <a:buNone/>
            </a:pPr>
            <a:r>
              <a:rPr lang="en-US" sz="2800" b="1">
                <a:solidFill>
                  <a:schemeClr val="lt1"/>
                </a:solidFill>
                <a:latin typeface="Nunito"/>
                <a:ea typeface="Nunito"/>
                <a:cs typeface="Nunito"/>
                <a:sym typeface="Nunito"/>
              </a:rPr>
              <a:t>Mr. Rashawn McCraney	Juniors (Class of ‘17)</a:t>
            </a:r>
          </a:p>
          <a:p>
            <a:pPr marL="0" marR="0" lvl="0" indent="0" algn="l" rtl="0">
              <a:spcBef>
                <a:spcPts val="0"/>
              </a:spcBef>
              <a:spcAft>
                <a:spcPts val="0"/>
              </a:spcAft>
              <a:buNone/>
            </a:pPr>
            <a:endParaRPr sz="2800" b="1">
              <a:solidFill>
                <a:schemeClr val="lt1"/>
              </a:solidFill>
              <a:latin typeface="Nunito"/>
              <a:ea typeface="Nunito"/>
              <a:cs typeface="Nunito"/>
              <a:sym typeface="Nunito"/>
            </a:endParaRPr>
          </a:p>
          <a:p>
            <a:pPr marL="0" marR="0" lvl="0" indent="0" algn="l" rtl="0">
              <a:spcBef>
                <a:spcPts val="0"/>
              </a:spcBef>
              <a:spcAft>
                <a:spcPts val="0"/>
              </a:spcAft>
              <a:buSzPct val="25000"/>
              <a:buNone/>
            </a:pPr>
            <a:r>
              <a:rPr lang="en-US" sz="2800" b="1">
                <a:solidFill>
                  <a:schemeClr val="lt1"/>
                </a:solidFill>
                <a:latin typeface="Nunito"/>
                <a:ea typeface="Nunito"/>
                <a:cs typeface="Nunito"/>
                <a:sym typeface="Nunito"/>
              </a:rPr>
              <a:t>Ms. Bianca Ford		Sophomores (Class of ‘18)</a:t>
            </a:r>
          </a:p>
          <a:p>
            <a:pPr marL="0" marR="0" lvl="0" indent="0" algn="l" rtl="0">
              <a:spcBef>
                <a:spcPts val="0"/>
              </a:spcBef>
              <a:spcAft>
                <a:spcPts val="0"/>
              </a:spcAft>
              <a:buNone/>
            </a:pPr>
            <a:endParaRPr sz="2800" b="1">
              <a:solidFill>
                <a:schemeClr val="lt1"/>
              </a:solidFill>
              <a:latin typeface="Nunito"/>
              <a:ea typeface="Nunito"/>
              <a:cs typeface="Nunito"/>
              <a:sym typeface="Nunito"/>
            </a:endParaRPr>
          </a:p>
          <a:p>
            <a:pPr marL="0" marR="0" lvl="0" indent="0" algn="l" rtl="0">
              <a:spcBef>
                <a:spcPts val="0"/>
              </a:spcBef>
              <a:spcAft>
                <a:spcPts val="0"/>
              </a:spcAft>
              <a:buSzPct val="25000"/>
              <a:buNone/>
            </a:pPr>
            <a:r>
              <a:rPr lang="en-US" sz="2800" b="1">
                <a:solidFill>
                  <a:schemeClr val="lt1"/>
                </a:solidFill>
                <a:latin typeface="Nunito"/>
                <a:ea typeface="Nunito"/>
                <a:cs typeface="Nunito"/>
                <a:sym typeface="Nunito"/>
              </a:rPr>
              <a:t>Mrs. Caitlin Castle			Freshmen (Class of ‘19)</a:t>
            </a:r>
          </a:p>
          <a:p>
            <a:pPr marL="0" marR="0" lvl="0" indent="0" algn="l" rtl="0">
              <a:spcBef>
                <a:spcPts val="0"/>
              </a:spcBef>
              <a:spcAft>
                <a:spcPts val="0"/>
              </a:spcAft>
              <a:buNone/>
            </a:pPr>
            <a:endParaRPr sz="3000">
              <a:solidFill>
                <a:schemeClr val="lt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914400" y="609600"/>
            <a:ext cx="7315200" cy="1154096"/>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SAT/ACT Equivalent</a:t>
            </a:r>
          </a:p>
        </p:txBody>
      </p:sp>
      <p:sp>
        <p:nvSpPr>
          <p:cNvPr id="234" name="Shape 234"/>
          <p:cNvSpPr txBox="1">
            <a:spLocks noGrp="1"/>
          </p:cNvSpPr>
          <p:nvPr>
            <p:ph type="body" idx="1"/>
          </p:nvPr>
        </p:nvSpPr>
        <p:spPr>
          <a:xfrm>
            <a:off x="914400" y="2133600"/>
            <a:ext cx="7315200" cy="3539527"/>
          </a:xfrm>
          <a:prstGeom prst="rect">
            <a:avLst/>
          </a:prstGeom>
          <a:noFill/>
          <a:ln>
            <a:noFill/>
          </a:ln>
        </p:spPr>
        <p:txBody>
          <a:bodyPr lIns="91425" tIns="45700" rIns="91425" bIns="45700" anchor="t" anchorCtr="0">
            <a:noAutofit/>
          </a:bodyPr>
          <a:lstStyle/>
          <a:p>
            <a:pPr marL="228600" marR="0" lvl="0" indent="-190500" algn="l" rtl="0">
              <a:lnSpc>
                <a:spcPct val="80000"/>
              </a:lnSpc>
              <a:spcBef>
                <a:spcPts val="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1600 - 36			1090 - 24	</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1540 - 35			1050 - 23</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1490 - 34			1020 - 22</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1440 - 33			980 - 21</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1400 - 32			940 - 20</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1360 - 31			900 - 19</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1330 - 30			860 - 18</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1290 - 29			820 - 17</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1250 - 28			770 - 16</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1210 - 27			720 - 15</a:t>
            </a:r>
          </a:p>
          <a:p>
            <a:pPr marL="228600" marR="0" lvl="0" indent="-190500" algn="l" rtl="0">
              <a:lnSpc>
                <a:spcPct val="8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1170 - 26			670 - 14</a:t>
            </a:r>
          </a:p>
          <a:p>
            <a:pPr marL="228600" marR="0" lvl="0" indent="-190500" algn="l" rtl="0">
              <a:lnSpc>
                <a:spcPct val="80000"/>
              </a:lnSpc>
              <a:spcBef>
                <a:spcPts val="370"/>
              </a:spcBef>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1130 - 25			620 - 13</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838200" y="457200"/>
            <a:ext cx="7315200" cy="946211"/>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ACT/SAT Test Prep Website</a:t>
            </a:r>
          </a:p>
        </p:txBody>
      </p:sp>
      <p:sp>
        <p:nvSpPr>
          <p:cNvPr id="240" name="Shape 240"/>
          <p:cNvSpPr txBox="1">
            <a:spLocks noGrp="1"/>
          </p:cNvSpPr>
          <p:nvPr>
            <p:ph type="body" idx="1"/>
          </p:nvPr>
        </p:nvSpPr>
        <p:spPr>
          <a:xfrm>
            <a:off x="914400" y="1905000"/>
            <a:ext cx="7315200" cy="3539527"/>
          </a:xfrm>
          <a:prstGeom prst="rect">
            <a:avLst/>
          </a:prstGeom>
          <a:solidFill>
            <a:schemeClr val="dk1"/>
          </a:solidFill>
          <a:ln w="952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lnSpc>
                <a:spcPct val="80000"/>
              </a:lnSpc>
              <a:spcBef>
                <a:spcPts val="0"/>
              </a:spcBef>
              <a:spcAft>
                <a:spcPts val="0"/>
              </a:spcAft>
              <a:buClr>
                <a:schemeClr val="lt2"/>
              </a:buClr>
              <a:buSzPct val="25000"/>
              <a:buFont typeface="Noto Sans Symbols"/>
              <a:buNone/>
            </a:pPr>
            <a:r>
              <a:rPr lang="en-US" b="0" i="0" u="sng" strike="noStrike" cap="none">
                <a:solidFill>
                  <a:schemeClr val="hlink"/>
                </a:solidFill>
                <a:latin typeface="Arial"/>
                <a:ea typeface="Arial"/>
                <a:cs typeface="Arial"/>
                <a:sym typeface="Arial"/>
                <a:hlinkClick r:id="rId3"/>
              </a:rPr>
              <a:t>www.akronschools.com/testing</a:t>
            </a:r>
          </a:p>
          <a:p>
            <a:pPr marL="0" marR="0" lvl="0" indent="0" algn="l" rtl="0">
              <a:lnSpc>
                <a:spcPct val="80000"/>
              </a:lnSpc>
              <a:spcBef>
                <a:spcPts val="310"/>
              </a:spcBef>
              <a:spcAft>
                <a:spcPts val="0"/>
              </a:spcAft>
              <a:buClr>
                <a:schemeClr val="lt2"/>
              </a:buClr>
              <a:buSzPct val="25000"/>
              <a:buFont typeface="Noto Sans Symbols"/>
              <a:buNone/>
            </a:pPr>
            <a:r>
              <a:rPr lang="en-US" b="0" i="0" u="none" strike="noStrike" cap="none">
                <a:solidFill>
                  <a:schemeClr val="lt1"/>
                </a:solidFill>
                <a:latin typeface="Arial"/>
                <a:ea typeface="Arial"/>
                <a:cs typeface="Arial"/>
                <a:sym typeface="Arial"/>
              </a:rPr>
              <a:t>	- Student ID without 000 is password and username</a:t>
            </a:r>
          </a:p>
          <a:p>
            <a:pPr marL="0" marR="0" lvl="0" indent="0" algn="l" rtl="0">
              <a:lnSpc>
                <a:spcPct val="80000"/>
              </a:lnSpc>
              <a:spcBef>
                <a:spcPts val="279"/>
              </a:spcBef>
              <a:spcAft>
                <a:spcPts val="0"/>
              </a:spcAft>
              <a:buClr>
                <a:schemeClr val="lt2"/>
              </a:buClr>
              <a:buSzPct val="25000"/>
              <a:buFont typeface="Noto Sans Symbols"/>
              <a:buNone/>
            </a:pPr>
            <a:endParaRPr b="0" i="0" u="none" strike="noStrike" cap="none">
              <a:solidFill>
                <a:schemeClr val="lt1"/>
              </a:solidFill>
              <a:latin typeface="Arial"/>
              <a:ea typeface="Arial"/>
              <a:cs typeface="Arial"/>
              <a:sym typeface="Arial"/>
            </a:endParaRPr>
          </a:p>
          <a:p>
            <a:pPr marL="0" marR="0" lvl="0" indent="0" algn="l" rtl="0">
              <a:lnSpc>
                <a:spcPct val="80000"/>
              </a:lnSpc>
              <a:spcBef>
                <a:spcPts val="279"/>
              </a:spcBef>
              <a:spcAft>
                <a:spcPts val="0"/>
              </a:spcAft>
              <a:buClr>
                <a:schemeClr val="lt2"/>
              </a:buClr>
              <a:buSzPct val="25000"/>
              <a:buFont typeface="Noto Sans Symbols"/>
              <a:buNone/>
            </a:pPr>
            <a:r>
              <a:rPr lang="en-US" b="0" i="0" u="sng" strike="noStrike" cap="none">
                <a:solidFill>
                  <a:schemeClr val="hlink"/>
                </a:solidFill>
                <a:latin typeface="Arial"/>
                <a:ea typeface="Arial"/>
                <a:cs typeface="Arial"/>
                <a:sym typeface="Arial"/>
                <a:hlinkClick r:id="rId4"/>
              </a:rPr>
              <a:t>http://www.princetonreview.com/college/free-actpactice-tst.asp</a:t>
            </a:r>
          </a:p>
          <a:p>
            <a:pPr marL="0" marR="0" lvl="0" indent="0" algn="l" rtl="0">
              <a:lnSpc>
                <a:spcPct val="80000"/>
              </a:lnSpc>
              <a:spcBef>
                <a:spcPts val="279"/>
              </a:spcBef>
              <a:spcAft>
                <a:spcPts val="0"/>
              </a:spcAft>
              <a:buClr>
                <a:schemeClr val="lt2"/>
              </a:buClr>
              <a:buSzPct val="25000"/>
              <a:buFont typeface="Noto Sans Symbols"/>
              <a:buNone/>
            </a:pPr>
            <a:r>
              <a:rPr lang="en-US" b="0" i="0" u="none" strike="noStrike" cap="none">
                <a:solidFill>
                  <a:schemeClr val="lt1"/>
                </a:solidFill>
                <a:latin typeface="Arial"/>
                <a:ea typeface="Arial"/>
                <a:cs typeface="Arial"/>
                <a:sym typeface="Arial"/>
              </a:rPr>
              <a:t>	- Attendance Office Practice Books</a:t>
            </a:r>
          </a:p>
          <a:p>
            <a:pPr marL="457200" marR="0" lvl="0" indent="0" algn="l" rtl="0">
              <a:lnSpc>
                <a:spcPct val="80000"/>
              </a:lnSpc>
              <a:spcBef>
                <a:spcPts val="279"/>
              </a:spcBef>
              <a:spcAft>
                <a:spcPts val="0"/>
              </a:spcAft>
              <a:buClr>
                <a:schemeClr val="lt2"/>
              </a:buClr>
              <a:buSzPct val="25000"/>
              <a:buFont typeface="Noto Sans Symbols"/>
              <a:buNone/>
            </a:pPr>
            <a:r>
              <a:rPr lang="en-US" b="0" i="0" u="none" strike="noStrike" cap="none">
                <a:solidFill>
                  <a:schemeClr val="lt1"/>
                </a:solidFill>
                <a:latin typeface="Arial"/>
                <a:ea typeface="Arial"/>
                <a:cs typeface="Arial"/>
                <a:sym typeface="Arial"/>
              </a:rPr>
              <a:t>- Find Local Test Prep Courses/Resources</a:t>
            </a:r>
          </a:p>
          <a:p>
            <a:pPr marL="0" marR="0" lvl="0" indent="457200" algn="l" rtl="0">
              <a:lnSpc>
                <a:spcPct val="80000"/>
              </a:lnSpc>
              <a:spcBef>
                <a:spcPts val="279"/>
              </a:spcBef>
              <a:spcAft>
                <a:spcPts val="0"/>
              </a:spcAft>
              <a:buClr>
                <a:schemeClr val="lt2"/>
              </a:buClr>
              <a:buSzPct val="25000"/>
              <a:buFont typeface="Noto Sans Symbols"/>
              <a:buNone/>
            </a:pPr>
            <a:r>
              <a:rPr lang="en-US"/>
              <a:t>- </a:t>
            </a:r>
            <a:r>
              <a:rPr lang="en-US" b="0" i="0" u="none" strike="noStrike" cap="none">
                <a:solidFill>
                  <a:schemeClr val="lt1"/>
                </a:solidFill>
                <a:latin typeface="Arial"/>
                <a:ea typeface="Arial"/>
                <a:cs typeface="Arial"/>
                <a:sym typeface="Arial"/>
              </a:rPr>
              <a:t>ZAPS</a:t>
            </a:r>
          </a:p>
          <a:p>
            <a:pPr marL="0" marR="0" lvl="0" indent="0" algn="l" rtl="0">
              <a:lnSpc>
                <a:spcPct val="80000"/>
              </a:lnSpc>
              <a:spcBef>
                <a:spcPts val="279"/>
              </a:spcBef>
              <a:spcAft>
                <a:spcPts val="0"/>
              </a:spcAft>
              <a:buClr>
                <a:schemeClr val="lt2"/>
              </a:buClr>
              <a:buSzPct val="25000"/>
              <a:buFont typeface="Noto Sans Symbols"/>
              <a:buNone/>
            </a:pPr>
            <a:endParaRPr b="0" i="0" u="none" strike="noStrike" cap="none">
              <a:solidFill>
                <a:schemeClr val="lt1"/>
              </a:solidFill>
              <a:latin typeface="Arial"/>
              <a:ea typeface="Arial"/>
              <a:cs typeface="Arial"/>
              <a:sym typeface="Arial"/>
            </a:endParaRPr>
          </a:p>
          <a:p>
            <a:pPr marL="0" marR="0" lvl="0" indent="0" algn="l" rtl="0">
              <a:lnSpc>
                <a:spcPct val="80000"/>
              </a:lnSpc>
              <a:spcBef>
                <a:spcPts val="279"/>
              </a:spcBef>
              <a:spcAft>
                <a:spcPts val="0"/>
              </a:spcAft>
              <a:buClr>
                <a:schemeClr val="lt2"/>
              </a:buClr>
              <a:buSzPct val="25000"/>
              <a:buFont typeface="Noto Sans Symbols"/>
              <a:buNone/>
            </a:pPr>
            <a:r>
              <a:rPr lang="en-US" b="0" i="0" u="sng" strike="noStrike" cap="none">
                <a:solidFill>
                  <a:schemeClr val="hlink"/>
                </a:solidFill>
                <a:latin typeface="Arial"/>
                <a:ea typeface="Arial"/>
                <a:cs typeface="Arial"/>
                <a:sym typeface="Arial"/>
                <a:hlinkClick r:id="rId5"/>
              </a:rPr>
              <a:t>http://www.actstudent.org/testprep/</a:t>
            </a:r>
            <a:r>
              <a:rPr lang="en-US" b="0" i="0" u="none" strike="noStrike" cap="none">
                <a:solidFill>
                  <a:schemeClr val="lt1"/>
                </a:solidFill>
                <a:latin typeface="Arial"/>
                <a:ea typeface="Arial"/>
                <a:cs typeface="Arial"/>
                <a:sym typeface="Arial"/>
              </a:rPr>
              <a:t> </a:t>
            </a:r>
          </a:p>
          <a:p>
            <a:pPr marL="0" marR="0" lvl="0" indent="0" algn="l" rtl="0">
              <a:lnSpc>
                <a:spcPct val="80000"/>
              </a:lnSpc>
              <a:spcBef>
                <a:spcPts val="279"/>
              </a:spcBef>
              <a:spcAft>
                <a:spcPts val="0"/>
              </a:spcAft>
              <a:buClr>
                <a:schemeClr val="lt2"/>
              </a:buClr>
              <a:buSzPct val="25000"/>
              <a:buFont typeface="Noto Sans Symbols"/>
              <a:buNone/>
            </a:pPr>
            <a:r>
              <a:rPr lang="en-US" u="sng">
                <a:solidFill>
                  <a:schemeClr val="hlink"/>
                </a:solidFill>
                <a:hlinkClick r:id="rId6"/>
              </a:rPr>
              <a:t>https://www.khanacademy.org/sat</a:t>
            </a:r>
          </a:p>
          <a:p>
            <a:pPr marL="0" marR="0" lvl="0" indent="0" algn="l" rtl="0">
              <a:lnSpc>
                <a:spcPct val="80000"/>
              </a:lnSpc>
              <a:spcBef>
                <a:spcPts val="279"/>
              </a:spcBef>
              <a:spcAft>
                <a:spcPts val="0"/>
              </a:spcAft>
              <a:buClr>
                <a:schemeClr val="lt2"/>
              </a:buClr>
              <a:buSzPct val="25000"/>
              <a:buFont typeface="Noto Sans Symbols"/>
              <a:buNone/>
            </a:pPr>
            <a:endParaRPr/>
          </a:p>
          <a:p>
            <a:pPr marL="0" marR="0" lvl="0" indent="0" algn="l" rtl="0">
              <a:lnSpc>
                <a:spcPct val="80000"/>
              </a:lnSpc>
              <a:spcBef>
                <a:spcPts val="279"/>
              </a:spcBef>
              <a:spcAft>
                <a:spcPts val="0"/>
              </a:spcAft>
              <a:buClr>
                <a:schemeClr val="lt2"/>
              </a:buClr>
              <a:buSzPct val="25000"/>
              <a:buFont typeface="Noto Sans Symbols"/>
              <a:buNone/>
            </a:pPr>
            <a:r>
              <a:rPr lang="en-US"/>
              <a:t>Ohio Means Jobs k-12- click “plan it” and then “assessments” </a:t>
            </a:r>
          </a:p>
          <a:p>
            <a:pPr marL="0" marR="0" lvl="0" indent="0" algn="l" rtl="0">
              <a:lnSpc>
                <a:spcPct val="80000"/>
              </a:lnSpc>
              <a:spcBef>
                <a:spcPts val="279"/>
              </a:spcBef>
              <a:spcAft>
                <a:spcPts val="0"/>
              </a:spcAft>
              <a:buClr>
                <a:schemeClr val="lt2"/>
              </a:buClr>
              <a:buSzPct val="25000"/>
              <a:buFont typeface="Noto Sans Symbols"/>
              <a:buNone/>
            </a:pPr>
            <a:endParaRPr sz="1395" b="0" i="0" u="none" strike="noStrike" cap="none">
              <a:solidFill>
                <a:schemeClr val="lt1"/>
              </a:solidFill>
              <a:latin typeface="Arial"/>
              <a:ea typeface="Arial"/>
              <a:cs typeface="Arial"/>
              <a:sym typeface="Arial"/>
            </a:endParaRPr>
          </a:p>
          <a:p>
            <a:pPr marL="0" marR="0" lvl="0" indent="0" algn="l" rtl="0">
              <a:lnSpc>
                <a:spcPct val="80000"/>
              </a:lnSpc>
              <a:spcBef>
                <a:spcPts val="279"/>
              </a:spcBef>
              <a:spcAft>
                <a:spcPts val="0"/>
              </a:spcAft>
              <a:buClr>
                <a:schemeClr val="lt2"/>
              </a:buClr>
              <a:buSzPct val="25000"/>
              <a:buFont typeface="Noto Sans Symbols"/>
              <a:buNone/>
            </a:pPr>
            <a:endParaRPr sz="1395" b="0" i="0" u="none" strike="noStrike" cap="none">
              <a:solidFill>
                <a:schemeClr val="lt1"/>
              </a:solidFill>
              <a:latin typeface="Arial"/>
              <a:ea typeface="Arial"/>
              <a:cs typeface="Arial"/>
              <a:sym typeface="Arial"/>
            </a:endParaRPr>
          </a:p>
          <a:p>
            <a:pPr marL="0" marR="0" lvl="0" indent="0" algn="l" rtl="0">
              <a:lnSpc>
                <a:spcPct val="80000"/>
              </a:lnSpc>
              <a:spcBef>
                <a:spcPts val="279"/>
              </a:spcBef>
              <a:spcAft>
                <a:spcPts val="0"/>
              </a:spcAft>
              <a:buClr>
                <a:schemeClr val="lt2"/>
              </a:buClr>
              <a:buSzPct val="25000"/>
              <a:buFont typeface="Noto Sans Symbols"/>
              <a:buNone/>
            </a:pPr>
            <a:endParaRPr sz="1395" b="0" i="0" u="none" strike="noStrike" cap="none">
              <a:solidFill>
                <a:schemeClr val="lt1"/>
              </a:solidFill>
              <a:latin typeface="Arial"/>
              <a:ea typeface="Arial"/>
              <a:cs typeface="Arial"/>
              <a:sym typeface="Arial"/>
            </a:endParaRPr>
          </a:p>
          <a:p>
            <a:pPr marL="0" marR="0" lvl="0" indent="0" algn="l" rtl="0">
              <a:lnSpc>
                <a:spcPct val="80000"/>
              </a:lnSpc>
              <a:spcBef>
                <a:spcPts val="279"/>
              </a:spcBef>
              <a:spcAft>
                <a:spcPts val="0"/>
              </a:spcAft>
              <a:buClr>
                <a:schemeClr val="lt2"/>
              </a:buClr>
              <a:buSzPct val="25000"/>
              <a:buFont typeface="Noto Sans Symbols"/>
              <a:buNone/>
            </a:pPr>
            <a:endParaRPr sz="1395" b="0" i="0" u="none" strike="noStrike" cap="none">
              <a:solidFill>
                <a:schemeClr val="lt1"/>
              </a:solidFill>
              <a:latin typeface="Arial"/>
              <a:ea typeface="Arial"/>
              <a:cs typeface="Arial"/>
              <a:sym typeface="Arial"/>
            </a:endParaRPr>
          </a:p>
          <a:p>
            <a:pPr marL="0" marR="0" lvl="0" indent="0" algn="l" rtl="0">
              <a:lnSpc>
                <a:spcPct val="80000"/>
              </a:lnSpc>
              <a:spcBef>
                <a:spcPts val="279"/>
              </a:spcBef>
              <a:spcAft>
                <a:spcPts val="0"/>
              </a:spcAft>
              <a:buClr>
                <a:schemeClr val="lt2"/>
              </a:buClr>
              <a:buSzPct val="25000"/>
              <a:buFont typeface="Noto Sans Symbols"/>
              <a:buNone/>
            </a:pPr>
            <a:r>
              <a:rPr lang="en-US" sz="1395" b="0" i="0" u="none" strike="noStrike" cap="none">
                <a:solidFill>
                  <a:schemeClr val="lt1"/>
                </a:solidFill>
                <a:latin typeface="Arial"/>
                <a:ea typeface="Arial"/>
                <a:cs typeface="Arial"/>
                <a:sym typeface="Arial"/>
              </a:rPr>
              <a:t> </a:t>
            </a:r>
          </a:p>
          <a:p>
            <a:pPr marL="0" marR="0" lvl="0" indent="0" algn="l" rtl="0">
              <a:lnSpc>
                <a:spcPct val="80000"/>
              </a:lnSpc>
              <a:spcBef>
                <a:spcPts val="279"/>
              </a:spcBef>
              <a:buClr>
                <a:schemeClr val="lt2"/>
              </a:buClr>
              <a:buSzPct val="25000"/>
              <a:buFont typeface="Noto Sans Symbols"/>
              <a:buNone/>
            </a:pPr>
            <a:endParaRPr sz="1395"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914400" y="90125"/>
            <a:ext cx="7315200" cy="1154100"/>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Why go to college?</a:t>
            </a:r>
          </a:p>
        </p:txBody>
      </p:sp>
      <p:sp>
        <p:nvSpPr>
          <p:cNvPr id="247" name="Shape 247"/>
          <p:cNvSpPr txBox="1">
            <a:spLocks noGrp="1"/>
          </p:cNvSpPr>
          <p:nvPr>
            <p:ph type="body" idx="1"/>
          </p:nvPr>
        </p:nvSpPr>
        <p:spPr>
          <a:xfrm>
            <a:off x="228600" y="1447800"/>
            <a:ext cx="8763000" cy="4876799"/>
          </a:xfrm>
          <a:prstGeom prst="rect">
            <a:avLst/>
          </a:prstGeom>
          <a:noFill/>
          <a:ln>
            <a:noFill/>
          </a:ln>
        </p:spPr>
        <p:txBody>
          <a:bodyPr lIns="91425" tIns="45700" rIns="91425" bIns="45700" anchor="t" anchorCtr="0">
            <a:noAutofit/>
          </a:bodyPr>
          <a:lstStyle/>
          <a:p>
            <a:pPr marL="228600" marR="0" lvl="0" indent="-190500" algn="l" rtl="0">
              <a:lnSpc>
                <a:spcPct val="120000"/>
              </a:lnSpc>
              <a:spcBef>
                <a:spcPts val="0"/>
              </a:spcBef>
              <a:spcAft>
                <a:spcPts val="0"/>
              </a:spcAft>
              <a:buClr>
                <a:schemeClr val="lt2"/>
              </a:buClr>
              <a:buSzPct val="97368"/>
              <a:buFont typeface="Noto Sans Symbols"/>
              <a:buChar char="▪"/>
            </a:pPr>
            <a:r>
              <a:rPr lang="en-US" sz="1850" b="1" i="0" u="none" strike="noStrike" cap="none">
                <a:solidFill>
                  <a:schemeClr val="lt1"/>
                </a:solidFill>
                <a:latin typeface="Arial"/>
                <a:ea typeface="Arial"/>
                <a:cs typeface="Arial"/>
                <a:sym typeface="Arial"/>
              </a:rPr>
              <a:t>Every bit of education you get after high school increases the chances you'll earn good pay.</a:t>
            </a:r>
            <a:r>
              <a:rPr lang="en-US" sz="1850" b="0" i="0" u="none" strike="noStrike" cap="none">
                <a:solidFill>
                  <a:schemeClr val="lt1"/>
                </a:solidFill>
                <a:latin typeface="Arial"/>
                <a:ea typeface="Arial"/>
                <a:cs typeface="Arial"/>
                <a:sym typeface="Arial"/>
              </a:rPr>
              <a:t> Most college graduates earn a lot more money during their working years than people who stop their education at high school. </a:t>
            </a:r>
          </a:p>
          <a:p>
            <a:pPr marL="228600" marR="0" lvl="0" indent="-190500" algn="l" rtl="0">
              <a:lnSpc>
                <a:spcPct val="120000"/>
              </a:lnSpc>
              <a:spcBef>
                <a:spcPts val="370"/>
              </a:spcBef>
              <a:spcAft>
                <a:spcPts val="0"/>
              </a:spcAft>
              <a:buClr>
                <a:schemeClr val="lt2"/>
              </a:buClr>
              <a:buSzPct val="97368"/>
              <a:buFont typeface="Noto Sans Symbols"/>
              <a:buChar char="▪"/>
            </a:pPr>
            <a:r>
              <a:rPr lang="en-US" sz="1850" b="1" i="0" u="none" strike="noStrike" cap="none">
                <a:solidFill>
                  <a:schemeClr val="lt1"/>
                </a:solidFill>
                <a:latin typeface="Arial"/>
                <a:ea typeface="Arial"/>
                <a:cs typeface="Arial"/>
                <a:sym typeface="Arial"/>
              </a:rPr>
              <a:t>The more education you get the more likely it is you will always have a job.</a:t>
            </a:r>
            <a:r>
              <a:rPr lang="en-US" sz="1850" b="0" i="0" u="none" strike="noStrike" cap="none">
                <a:solidFill>
                  <a:schemeClr val="lt1"/>
                </a:solidFill>
                <a:latin typeface="Arial"/>
                <a:ea typeface="Arial"/>
                <a:cs typeface="Arial"/>
                <a:sym typeface="Arial"/>
              </a:rPr>
              <a:t> According to one estimate, by the year 2028 there will be 19 million more jobs for educated workers than there are qualified people to fill them. </a:t>
            </a:r>
          </a:p>
          <a:p>
            <a:pPr marL="228600" marR="0" lvl="0" indent="-190500" algn="l" rtl="0">
              <a:lnSpc>
                <a:spcPct val="120000"/>
              </a:lnSpc>
              <a:spcBef>
                <a:spcPts val="370"/>
              </a:spcBef>
              <a:spcAft>
                <a:spcPts val="0"/>
              </a:spcAft>
              <a:buClr>
                <a:schemeClr val="lt2"/>
              </a:buClr>
              <a:buSzPct val="97368"/>
              <a:buFont typeface="Noto Sans Symbols"/>
              <a:buChar char="▪"/>
            </a:pPr>
            <a:r>
              <a:rPr lang="en-US" sz="1850" b="1" i="0" u="none" strike="noStrike" cap="none">
                <a:solidFill>
                  <a:schemeClr val="lt1"/>
                </a:solidFill>
                <a:latin typeface="Arial"/>
                <a:ea typeface="Arial"/>
                <a:cs typeface="Arial"/>
                <a:sym typeface="Arial"/>
              </a:rPr>
              <a:t>Continuing education after high school is much more important for your generation than it was for your parents' generation.</a:t>
            </a:r>
            <a:r>
              <a:rPr lang="en-US" sz="1850" b="0" i="0" u="none" strike="noStrike" cap="none">
                <a:solidFill>
                  <a:schemeClr val="lt1"/>
                </a:solidFill>
                <a:latin typeface="Arial"/>
                <a:ea typeface="Arial"/>
                <a:cs typeface="Arial"/>
                <a:sym typeface="Arial"/>
              </a:rPr>
              <a:t> Today most good jobs require more than a high school diploma. Businesses want to hire people who know how to think and solve problems. </a:t>
            </a:r>
          </a:p>
          <a:p>
            <a:pPr marL="228600" marR="0" lvl="0" indent="-190500" algn="l" rtl="0">
              <a:lnSpc>
                <a:spcPct val="120000"/>
              </a:lnSpc>
              <a:spcBef>
                <a:spcPts val="370"/>
              </a:spcBef>
              <a:spcAft>
                <a:spcPts val="0"/>
              </a:spcAft>
              <a:buClr>
                <a:schemeClr val="lt2"/>
              </a:buClr>
              <a:buSzPct val="97368"/>
              <a:buFont typeface="Noto Sans Symbols"/>
              <a:buChar char="▪"/>
            </a:pPr>
            <a:r>
              <a:rPr lang="en-US" sz="1850" b="0" i="0" u="none" strike="noStrike" cap="none">
                <a:solidFill>
                  <a:schemeClr val="lt1"/>
                </a:solidFill>
                <a:latin typeface="Arial"/>
                <a:ea typeface="Arial"/>
                <a:cs typeface="Arial"/>
                <a:sym typeface="Arial"/>
              </a:rPr>
              <a:t>Education beyond high school gives you a lot of other benefits, including </a:t>
            </a:r>
            <a:r>
              <a:rPr lang="en-US" sz="1850" b="1" i="0" u="none" strike="noStrike" cap="none">
                <a:solidFill>
                  <a:schemeClr val="lt1"/>
                </a:solidFill>
                <a:latin typeface="Arial"/>
                <a:ea typeface="Arial"/>
                <a:cs typeface="Arial"/>
                <a:sym typeface="Arial"/>
              </a:rPr>
              <a:t>meeting new people, taking part in new opportunities to explore your interests, and experiencing success.</a:t>
            </a:r>
            <a:r>
              <a:rPr lang="en-US" sz="1850" b="0" i="0" u="none" strike="noStrike" cap="none">
                <a:solidFill>
                  <a:schemeClr val="lt1"/>
                </a:solidFill>
                <a:latin typeface="Arial"/>
                <a:ea typeface="Arial"/>
                <a:cs typeface="Arial"/>
                <a:sym typeface="Arial"/>
              </a:rPr>
              <a:t> </a:t>
            </a:r>
          </a:p>
          <a:p>
            <a:pPr marL="228600" marR="0" lvl="0" indent="-190500" algn="l" rtl="0">
              <a:spcBef>
                <a:spcPts val="370"/>
              </a:spcBef>
              <a:buClr>
                <a:schemeClr val="lt2"/>
              </a:buClr>
              <a:buSzPct val="97368"/>
              <a:buFont typeface="Noto Sans Symbols"/>
              <a:buNone/>
            </a:pPr>
            <a:endParaRPr sz="1850"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838200" y="0"/>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0" i="0" u="none" strike="noStrike" cap="none">
                <a:solidFill>
                  <a:srgbClr val="00FF00"/>
                </a:solidFill>
                <a:latin typeface="Arial"/>
                <a:ea typeface="Arial"/>
                <a:cs typeface="Arial"/>
                <a:sym typeface="Arial"/>
              </a:rPr>
              <a:t>Why go to college?</a:t>
            </a:r>
          </a:p>
        </p:txBody>
      </p:sp>
      <p:sp>
        <p:nvSpPr>
          <p:cNvPr id="253" name="Shape 253"/>
          <p:cNvSpPr txBox="1">
            <a:spLocks noGrp="1"/>
          </p:cNvSpPr>
          <p:nvPr>
            <p:ph type="body" idx="1"/>
          </p:nvPr>
        </p:nvSpPr>
        <p:spPr>
          <a:xfrm>
            <a:off x="304800" y="1447800"/>
            <a:ext cx="8610599" cy="4572000"/>
          </a:xfrm>
          <a:prstGeom prst="rect">
            <a:avLst/>
          </a:prstGeom>
          <a:noFill/>
          <a:ln>
            <a:noFill/>
          </a:ln>
        </p:spPr>
        <p:txBody>
          <a:bodyPr lIns="91425" tIns="45700" rIns="91425" bIns="45700" anchor="t" anchorCtr="0">
            <a:noAutofit/>
          </a:bodyPr>
          <a:lstStyle/>
          <a:p>
            <a:pPr marL="228600" marR="0" lvl="0" indent="-190500" algn="l" rtl="0">
              <a:lnSpc>
                <a:spcPct val="110000"/>
              </a:lnSpc>
              <a:spcBef>
                <a:spcPts val="0"/>
              </a:spcBef>
              <a:spcAft>
                <a:spcPts val="0"/>
              </a:spcAft>
              <a:buClr>
                <a:schemeClr val="lt2"/>
              </a:buClr>
              <a:buSzPct val="25000"/>
              <a:buFont typeface="Noto Sans Symbols"/>
              <a:buNone/>
            </a:pPr>
            <a:r>
              <a:rPr lang="en-US" sz="3600" b="1" i="0" u="none" strike="noStrike" cap="none">
                <a:solidFill>
                  <a:schemeClr val="lt1"/>
                </a:solidFill>
                <a:latin typeface="Arial"/>
                <a:ea typeface="Arial"/>
                <a:cs typeface="Arial"/>
                <a:sym typeface="Arial"/>
              </a:rPr>
              <a:t>Expected lifetime earnings</a:t>
            </a:r>
          </a:p>
          <a:p>
            <a:pPr marL="228600" marR="0" lvl="0" indent="-190500" algn="l" rtl="0">
              <a:lnSpc>
                <a:spcPct val="11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Professional degree				$4.4 million</a:t>
            </a:r>
          </a:p>
          <a:p>
            <a:pPr marL="228600" marR="0" lvl="0" indent="-190500" algn="l" rtl="0">
              <a:lnSpc>
                <a:spcPct val="11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Doctoral degree					$3.4 million</a:t>
            </a:r>
          </a:p>
          <a:p>
            <a:pPr marL="228600" marR="0" lvl="0" indent="-190500" algn="l" rtl="0">
              <a:lnSpc>
                <a:spcPct val="11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Master's degree					$2.5 million</a:t>
            </a:r>
          </a:p>
          <a:p>
            <a:pPr marL="228600" marR="0" lvl="0" indent="-190500" algn="l" rtl="0">
              <a:lnSpc>
                <a:spcPct val="11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Bachelor's degree					$2.1 million</a:t>
            </a:r>
          </a:p>
          <a:p>
            <a:pPr marL="228600" marR="0" lvl="0" indent="-190500" algn="l" rtl="0">
              <a:lnSpc>
                <a:spcPct val="11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Associate's degree				$1.6 million</a:t>
            </a:r>
          </a:p>
          <a:p>
            <a:pPr marL="228600" marR="0" lvl="0" indent="-190500" algn="l" rtl="0">
              <a:lnSpc>
                <a:spcPct val="11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Some college						$1.5 million</a:t>
            </a:r>
          </a:p>
          <a:p>
            <a:pPr marL="228600" marR="0" lvl="0" indent="-190500" algn="l" rtl="0">
              <a:lnSpc>
                <a:spcPct val="11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High school graduate				$1.2 million</a:t>
            </a:r>
          </a:p>
          <a:p>
            <a:pPr marL="228600" marR="0" lvl="0" indent="-190500" algn="l" rtl="0">
              <a:lnSpc>
                <a:spcPct val="110000"/>
              </a:lnSpc>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Non-high school graduate			$1 million</a:t>
            </a:r>
          </a:p>
          <a:p>
            <a:pPr marL="228600" marR="0" lvl="0" indent="-190500" algn="l" rtl="0">
              <a:lnSpc>
                <a:spcPct val="110000"/>
              </a:lnSpc>
              <a:spcBef>
                <a:spcPts val="480"/>
              </a:spcBef>
              <a:buClr>
                <a:schemeClr val="lt2"/>
              </a:buClr>
              <a:buSzPct val="25000"/>
              <a:buFont typeface="Noto Sans Symbols"/>
              <a:buNone/>
            </a:pPr>
            <a:r>
              <a:rPr lang="en-US" sz="2400" b="0" i="0" u="none" strike="noStrike" cap="none">
                <a:solidFill>
                  <a:schemeClr val="lt1"/>
                </a:solidFill>
                <a:latin typeface="Arial"/>
                <a:ea typeface="Arial"/>
                <a:cs typeface="Arial"/>
                <a:sym typeface="Arial"/>
              </a:rPr>
              <a:t>Source: U.S. Census Bureau</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69350" y="2221575"/>
            <a:ext cx="8229600" cy="1295400"/>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200" b="0" i="0" u="none" strike="noStrike" cap="none">
                <a:solidFill>
                  <a:srgbClr val="00FF00"/>
                </a:solidFill>
                <a:latin typeface="Arial"/>
                <a:ea typeface="Arial"/>
                <a:cs typeface="Arial"/>
                <a:sym typeface="Arial"/>
              </a:rPr>
              <a:t>Searching…</a:t>
            </a:r>
          </a:p>
        </p:txBody>
      </p:sp>
      <p:sp>
        <p:nvSpPr>
          <p:cNvPr id="259" name="Shape 259"/>
          <p:cNvSpPr txBox="1"/>
          <p:nvPr/>
        </p:nvSpPr>
        <p:spPr>
          <a:xfrm>
            <a:off x="1116425" y="3015775"/>
            <a:ext cx="6901499" cy="2841900"/>
          </a:xfrm>
          <a:prstGeom prst="rect">
            <a:avLst/>
          </a:prstGeom>
          <a:noFill/>
          <a:ln>
            <a:noFill/>
          </a:ln>
        </p:spPr>
        <p:txBody>
          <a:bodyPr lIns="91425" tIns="91425" rIns="91425" bIns="91425" anchor="t" anchorCtr="0">
            <a:noAutofit/>
          </a:bodyPr>
          <a:lstStyle/>
          <a:p>
            <a:pPr lvl="0">
              <a:spcBef>
                <a:spcPts val="0"/>
              </a:spcBef>
              <a:buNone/>
            </a:pPr>
            <a:endParaRPr sz="2400">
              <a:solidFill>
                <a:schemeClr val="lt1"/>
              </a:solidFil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896937" y="304800"/>
            <a:ext cx="7315200" cy="1154096"/>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3600" b="0" i="0" u="none" strike="noStrike" cap="none">
                <a:solidFill>
                  <a:srgbClr val="00FF00"/>
                </a:solidFill>
                <a:latin typeface="Arial"/>
                <a:ea typeface="Arial"/>
                <a:cs typeface="Arial"/>
                <a:sym typeface="Arial"/>
              </a:rPr>
              <a:t>Choosing your college: The basics</a:t>
            </a:r>
          </a:p>
        </p:txBody>
      </p:sp>
      <p:sp>
        <p:nvSpPr>
          <p:cNvPr id="266" name="Shape 266"/>
          <p:cNvSpPr txBox="1">
            <a:spLocks noGrp="1"/>
          </p:cNvSpPr>
          <p:nvPr>
            <p:ph type="body" idx="1"/>
          </p:nvPr>
        </p:nvSpPr>
        <p:spPr>
          <a:xfrm>
            <a:off x="457200" y="1534123"/>
            <a:ext cx="7924799" cy="4257076"/>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Geography</a:t>
            </a:r>
          </a:p>
          <a:p>
            <a:pPr marL="228600" marR="0" lvl="0" indent="-190500" algn="l" rtl="0">
              <a:spcBef>
                <a:spcPts val="52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Setting</a:t>
            </a:r>
          </a:p>
          <a:p>
            <a:pPr marL="228600" marR="0" lvl="0" indent="-190500" algn="l" rtl="0">
              <a:spcBef>
                <a:spcPts val="52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Size</a:t>
            </a:r>
          </a:p>
          <a:p>
            <a:pPr marL="228600" marR="0" lvl="0" indent="-190500" algn="l" rtl="0">
              <a:spcBef>
                <a:spcPts val="52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Type</a:t>
            </a:r>
          </a:p>
          <a:p>
            <a:pPr marL="228600" marR="0" lvl="0" indent="-190500" algn="l" rtl="0">
              <a:spcBef>
                <a:spcPts val="52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Cost</a:t>
            </a:r>
          </a:p>
          <a:p>
            <a:pPr marL="228600" marR="0" lvl="0" indent="-190500" algn="l" rtl="0">
              <a:spcBef>
                <a:spcPts val="400"/>
              </a:spcBef>
              <a:spcAft>
                <a:spcPts val="0"/>
              </a:spcAft>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buClr>
                <a:schemeClr val="lt2"/>
              </a:buClr>
              <a:buSzPct val="25000"/>
              <a:buFont typeface="Noto Sans Symbols"/>
              <a:buNone/>
            </a:pPr>
            <a:r>
              <a:rPr lang="en-US" sz="2000" b="0" i="0" u="sng" strike="noStrike" cap="none">
                <a:solidFill>
                  <a:schemeClr val="hlink"/>
                </a:solidFill>
                <a:latin typeface="Arial"/>
                <a:ea typeface="Arial"/>
                <a:cs typeface="Arial"/>
                <a:sym typeface="Arial"/>
                <a:hlinkClick r:id="rId3"/>
              </a:rPr>
              <a:t>www.firestonefalcons.org</a:t>
            </a:r>
            <a:r>
              <a:rPr lang="en-US" sz="2000" b="0" i="0" u="none" strike="noStrike" cap="none">
                <a:solidFill>
                  <a:schemeClr val="lt1"/>
                </a:solidFill>
                <a:latin typeface="Arial"/>
                <a:ea typeface="Arial"/>
                <a:cs typeface="Arial"/>
                <a:sym typeface="Arial"/>
              </a:rPr>
              <a:t> </a:t>
            </a:r>
          </a:p>
        </p:txBody>
      </p:sp>
      <p:pic>
        <p:nvPicPr>
          <p:cNvPr id="267" name="Shape 267"/>
          <p:cNvPicPr preferRelativeResize="0"/>
          <p:nvPr/>
        </p:nvPicPr>
        <p:blipFill rotWithShape="1">
          <a:blip r:embed="rId4">
            <a:alphaModFix/>
          </a:blip>
          <a:srcRect/>
          <a:stretch/>
        </p:blipFill>
        <p:spPr>
          <a:xfrm>
            <a:off x="3657600" y="1676400"/>
            <a:ext cx="4554537" cy="3397250"/>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09600" y="1295400"/>
            <a:ext cx="3364992" cy="621792"/>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spcAft>
                <a:spcPts val="0"/>
              </a:spcAft>
              <a:buClr>
                <a:schemeClr val="lt2"/>
              </a:buClr>
              <a:buSzPct val="25000"/>
              <a:buFont typeface="Noto Sans Symbols"/>
              <a:buNone/>
            </a:pPr>
            <a:endParaRPr sz="950" b="1" i="0" u="sng" strike="noStrike" cap="none">
              <a:solidFill>
                <a:schemeClr val="lt2"/>
              </a:solidFill>
              <a:latin typeface="Arial"/>
              <a:ea typeface="Arial"/>
              <a:cs typeface="Arial"/>
              <a:sym typeface="Arial"/>
            </a:endParaRPr>
          </a:p>
          <a:p>
            <a:pPr marL="0" marR="0" lvl="0" indent="0" algn="ctr" rtl="0">
              <a:lnSpc>
                <a:spcPct val="80000"/>
              </a:lnSpc>
              <a:spcBef>
                <a:spcPts val="494"/>
              </a:spcBef>
              <a:buClr>
                <a:schemeClr val="lt2"/>
              </a:buClr>
              <a:buSzPct val="25000"/>
              <a:buFont typeface="Noto Sans Symbols"/>
              <a:buNone/>
            </a:pPr>
            <a:r>
              <a:rPr lang="en-US" sz="2470" b="1" i="0" u="sng" strike="noStrike" cap="none">
                <a:solidFill>
                  <a:schemeClr val="lt2"/>
                </a:solidFill>
                <a:latin typeface="Arial"/>
                <a:ea typeface="Arial"/>
                <a:cs typeface="Arial"/>
                <a:sym typeface="Arial"/>
              </a:rPr>
              <a:t>2-year</a:t>
            </a:r>
          </a:p>
        </p:txBody>
      </p:sp>
      <p:sp>
        <p:nvSpPr>
          <p:cNvPr id="273" name="Shape 273"/>
          <p:cNvSpPr txBox="1">
            <a:spLocks noGrp="1"/>
          </p:cNvSpPr>
          <p:nvPr>
            <p:ph type="body" idx="2"/>
          </p:nvPr>
        </p:nvSpPr>
        <p:spPr>
          <a:xfrm>
            <a:off x="4724400" y="1371600"/>
            <a:ext cx="3362062" cy="621792"/>
          </a:xfrm>
          <a:prstGeom prst="rect">
            <a:avLst/>
          </a:prstGeom>
          <a:noFill/>
          <a:ln>
            <a:noFill/>
          </a:ln>
        </p:spPr>
        <p:txBody>
          <a:bodyPr lIns="91425" tIns="45700" rIns="91425" bIns="45700" anchor="b" anchorCtr="0">
            <a:noAutofit/>
          </a:bodyPr>
          <a:lstStyle/>
          <a:p>
            <a:pPr marL="0" marR="0" lvl="0" indent="0" algn="ctr" rtl="0">
              <a:spcBef>
                <a:spcPts val="0"/>
              </a:spcBef>
              <a:buClr>
                <a:schemeClr val="lt2"/>
              </a:buClr>
              <a:buSzPct val="25000"/>
              <a:buFont typeface="Noto Sans Symbols"/>
              <a:buNone/>
            </a:pPr>
            <a:r>
              <a:rPr lang="en-US" sz="2500" b="1" i="0" u="sng" strike="noStrike" cap="none">
                <a:solidFill>
                  <a:schemeClr val="lt2"/>
                </a:solidFill>
                <a:latin typeface="Arial"/>
                <a:ea typeface="Arial"/>
                <a:cs typeface="Arial"/>
                <a:sym typeface="Arial"/>
              </a:rPr>
              <a:t>4-year</a:t>
            </a:r>
          </a:p>
        </p:txBody>
      </p:sp>
      <p:sp>
        <p:nvSpPr>
          <p:cNvPr id="274" name="Shape 274"/>
          <p:cNvSpPr txBox="1">
            <a:spLocks noGrp="1"/>
          </p:cNvSpPr>
          <p:nvPr>
            <p:ph type="title"/>
          </p:nvPr>
        </p:nvSpPr>
        <p:spPr>
          <a:xfrm>
            <a:off x="990600" y="304800"/>
            <a:ext cx="7315200" cy="1154096"/>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2-Year versus 4-year College</a:t>
            </a:r>
          </a:p>
        </p:txBody>
      </p:sp>
      <p:sp>
        <p:nvSpPr>
          <p:cNvPr id="275" name="Shape 275"/>
          <p:cNvSpPr txBox="1">
            <a:spLocks noGrp="1"/>
          </p:cNvSpPr>
          <p:nvPr>
            <p:ph type="body" idx="3"/>
          </p:nvPr>
        </p:nvSpPr>
        <p:spPr>
          <a:xfrm>
            <a:off x="228600" y="1981200"/>
            <a:ext cx="4190999" cy="4038599"/>
          </a:xfrm>
          <a:prstGeom prst="rect">
            <a:avLst/>
          </a:prstGeom>
          <a:noFill/>
          <a:ln>
            <a:noFill/>
          </a:ln>
        </p:spPr>
        <p:txBody>
          <a:bodyPr lIns="91425" tIns="45700" rIns="91425" bIns="45700" anchor="t" anchorCtr="0">
            <a:noAutofit/>
          </a:bodyPr>
          <a:lstStyle/>
          <a:p>
            <a:pPr marL="228600" marR="0" lvl="0" indent="-190500" algn="l" rtl="0">
              <a:lnSpc>
                <a:spcPct val="90000"/>
              </a:lnSpc>
              <a:spcBef>
                <a:spcPts val="0"/>
              </a:spcBef>
              <a:spcAft>
                <a:spcPts val="0"/>
              </a:spcAft>
              <a:buClr>
                <a:schemeClr val="lt2"/>
              </a:buClr>
              <a:buSzPct val="99615"/>
              <a:buFont typeface="Noto Sans Symbols"/>
              <a:buChar char="▪"/>
            </a:pPr>
            <a:r>
              <a:rPr lang="en-US" sz="2590" b="0" i="0" u="none" strike="noStrike" cap="none">
                <a:solidFill>
                  <a:schemeClr val="lt1"/>
                </a:solidFill>
                <a:latin typeface="Arial"/>
                <a:ea typeface="Arial"/>
                <a:cs typeface="Arial"/>
                <a:sym typeface="Arial"/>
              </a:rPr>
              <a:t>High Acceptance Rate</a:t>
            </a:r>
          </a:p>
          <a:p>
            <a:pPr marL="502919" marR="0" lvl="1" indent="-185419" algn="l" rtl="0">
              <a:lnSpc>
                <a:spcPct val="90000"/>
              </a:lnSpc>
              <a:spcBef>
                <a:spcPts val="407"/>
              </a:spcBef>
              <a:spcAft>
                <a:spcPts val="0"/>
              </a:spcAft>
              <a:buClr>
                <a:schemeClr val="lt2"/>
              </a:buClr>
              <a:buSzPct val="101750"/>
              <a:buFont typeface="Noto Sans Symbols"/>
              <a:buChar char="▪"/>
            </a:pPr>
            <a:r>
              <a:rPr lang="en-US" sz="2035" b="0" i="0" u="none" strike="noStrike" cap="none">
                <a:solidFill>
                  <a:schemeClr val="lt1"/>
                </a:solidFill>
                <a:latin typeface="Arial"/>
                <a:ea typeface="Arial"/>
                <a:cs typeface="Arial"/>
                <a:sym typeface="Arial"/>
              </a:rPr>
              <a:t>OSU Regional Campus</a:t>
            </a:r>
          </a:p>
          <a:p>
            <a:pPr marL="502919" marR="0" lvl="1" indent="-185419" algn="l" rtl="0">
              <a:lnSpc>
                <a:spcPct val="90000"/>
              </a:lnSpc>
              <a:spcBef>
                <a:spcPts val="407"/>
              </a:spcBef>
              <a:spcAft>
                <a:spcPts val="0"/>
              </a:spcAft>
              <a:buClr>
                <a:schemeClr val="lt2"/>
              </a:buClr>
              <a:buSzPct val="101750"/>
              <a:buFont typeface="Noto Sans Symbols"/>
              <a:buChar char="▪"/>
            </a:pPr>
            <a:r>
              <a:rPr lang="en-US" sz="2035" b="0" i="0" u="none" strike="noStrike" cap="none">
                <a:solidFill>
                  <a:schemeClr val="lt1"/>
                </a:solidFill>
                <a:latin typeface="Arial"/>
                <a:ea typeface="Arial"/>
                <a:cs typeface="Arial"/>
                <a:sym typeface="Arial"/>
              </a:rPr>
              <a:t>After 1 year (30 sem. Hours) &amp; min. of 2.0 GPA, student will automatically be accepted into main OSU-Columbus campus</a:t>
            </a:r>
          </a:p>
          <a:p>
            <a:pPr marL="228600" marR="0" lvl="0" indent="-190500" algn="l" rtl="0">
              <a:lnSpc>
                <a:spcPct val="90000"/>
              </a:lnSpc>
              <a:spcBef>
                <a:spcPts val="518"/>
              </a:spcBef>
              <a:spcAft>
                <a:spcPts val="0"/>
              </a:spcAft>
              <a:buClr>
                <a:schemeClr val="lt2"/>
              </a:buClr>
              <a:buSzPct val="99615"/>
              <a:buFont typeface="Noto Sans Symbols"/>
              <a:buChar char="▪"/>
            </a:pPr>
            <a:r>
              <a:rPr lang="en-US" sz="2590" b="0" i="0" u="none" strike="noStrike" cap="none">
                <a:solidFill>
                  <a:schemeClr val="lt1"/>
                </a:solidFill>
                <a:latin typeface="Arial"/>
                <a:ea typeface="Arial"/>
                <a:cs typeface="Arial"/>
                <a:sym typeface="Arial"/>
              </a:rPr>
              <a:t>Financial</a:t>
            </a:r>
          </a:p>
          <a:p>
            <a:pPr marL="228600" marR="0" lvl="0" indent="-190500" algn="l" rtl="0">
              <a:lnSpc>
                <a:spcPct val="90000"/>
              </a:lnSpc>
              <a:spcBef>
                <a:spcPts val="518"/>
              </a:spcBef>
              <a:spcAft>
                <a:spcPts val="0"/>
              </a:spcAft>
              <a:buClr>
                <a:schemeClr val="lt2"/>
              </a:buClr>
              <a:buSzPct val="99615"/>
              <a:buFont typeface="Noto Sans Symbols"/>
              <a:buChar char="▪"/>
            </a:pPr>
            <a:r>
              <a:rPr lang="en-US" sz="2590" b="0" i="0" u="none" strike="noStrike" cap="none">
                <a:solidFill>
                  <a:schemeClr val="lt1"/>
                </a:solidFill>
                <a:latin typeface="Arial"/>
                <a:ea typeface="Arial"/>
                <a:cs typeface="Arial"/>
                <a:sym typeface="Arial"/>
              </a:rPr>
              <a:t>More Career Specific Training</a:t>
            </a:r>
          </a:p>
          <a:p>
            <a:pPr marL="228600" marR="0" lvl="0" indent="-190500" algn="l" rtl="0">
              <a:lnSpc>
                <a:spcPct val="90000"/>
              </a:lnSpc>
              <a:spcBef>
                <a:spcPts val="518"/>
              </a:spcBef>
              <a:spcAft>
                <a:spcPts val="0"/>
              </a:spcAft>
              <a:buClr>
                <a:schemeClr val="lt2"/>
              </a:buClr>
              <a:buSzPct val="99615"/>
              <a:buFont typeface="Noto Sans Symbols"/>
              <a:buChar char="▪"/>
            </a:pPr>
            <a:r>
              <a:rPr lang="en-US" sz="2590" b="0" i="0" u="none" strike="noStrike" cap="none">
                <a:solidFill>
                  <a:schemeClr val="lt1"/>
                </a:solidFill>
                <a:latin typeface="Arial"/>
                <a:ea typeface="Arial"/>
                <a:cs typeface="Arial"/>
                <a:sym typeface="Arial"/>
              </a:rPr>
              <a:t>Transferability (TAG/OTM)</a:t>
            </a:r>
          </a:p>
          <a:p>
            <a:pPr marL="228600" marR="0" lvl="0" indent="-190500" algn="l" rtl="0">
              <a:lnSpc>
                <a:spcPct val="90000"/>
              </a:lnSpc>
              <a:spcBef>
                <a:spcPts val="370"/>
              </a:spcBef>
              <a:buClr>
                <a:schemeClr val="lt2"/>
              </a:buClr>
              <a:buSzPct val="97368"/>
              <a:buFont typeface="Noto Sans Symbols"/>
              <a:buNone/>
            </a:pPr>
            <a:endParaRPr sz="1850" b="0" i="0" u="none" strike="noStrike" cap="none">
              <a:solidFill>
                <a:schemeClr val="lt1"/>
              </a:solidFill>
              <a:latin typeface="Arial"/>
              <a:ea typeface="Arial"/>
              <a:cs typeface="Arial"/>
              <a:sym typeface="Arial"/>
            </a:endParaRPr>
          </a:p>
        </p:txBody>
      </p:sp>
      <p:sp>
        <p:nvSpPr>
          <p:cNvPr id="276" name="Shape 276"/>
          <p:cNvSpPr txBox="1">
            <a:spLocks noGrp="1"/>
          </p:cNvSpPr>
          <p:nvPr>
            <p:ph type="body" idx="4"/>
          </p:nvPr>
        </p:nvSpPr>
        <p:spPr>
          <a:xfrm>
            <a:off x="4648200" y="2057400"/>
            <a:ext cx="4190999" cy="4114800"/>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Wide Range of Majors</a:t>
            </a:r>
          </a:p>
          <a:p>
            <a:pPr marL="228600" marR="0" lvl="0" indent="-190500" algn="l" rtl="0">
              <a:spcBef>
                <a:spcPts val="52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Wide Range of Classes</a:t>
            </a:r>
          </a:p>
          <a:p>
            <a:pPr marL="228600" marR="0" lvl="0" indent="-190500" algn="l" rtl="0">
              <a:spcBef>
                <a:spcPts val="52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On-off Campus Opportunities</a:t>
            </a:r>
          </a:p>
          <a:p>
            <a:pPr marL="502919" marR="0" lvl="1" indent="-185419"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Intramurals </a:t>
            </a:r>
          </a:p>
          <a:p>
            <a:pPr marL="502919" marR="0" lvl="1" indent="-185419"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Study Abroad</a:t>
            </a:r>
          </a:p>
          <a:p>
            <a:pPr marL="502919" marR="0" lvl="1" indent="-185419"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Clubs</a:t>
            </a: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838200" y="76200"/>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chemeClr val="lt1"/>
              </a:buClr>
              <a:buSzPct val="25000"/>
              <a:buFont typeface="Arial"/>
              <a:buNone/>
            </a:pPr>
            <a:r>
              <a:rPr lang="en-US" sz="4000" b="1" i="0" u="none" strike="noStrike" cap="none">
                <a:solidFill>
                  <a:srgbClr val="00FF00"/>
                </a:solidFill>
                <a:latin typeface="Arial"/>
                <a:ea typeface="Arial"/>
                <a:cs typeface="Arial"/>
                <a:sym typeface="Arial"/>
              </a:rPr>
              <a:t>Career Tech:</a:t>
            </a:r>
          </a:p>
        </p:txBody>
      </p:sp>
      <p:sp>
        <p:nvSpPr>
          <p:cNvPr id="282" name="Shape 282"/>
          <p:cNvSpPr txBox="1">
            <a:spLocks noGrp="1"/>
          </p:cNvSpPr>
          <p:nvPr>
            <p:ph type="body" idx="3"/>
          </p:nvPr>
        </p:nvSpPr>
        <p:spPr>
          <a:xfrm>
            <a:off x="838200" y="1447800"/>
            <a:ext cx="7619999" cy="4572000"/>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2400" b="0" i="0" u="none" strike="noStrike" cap="none">
                <a:solidFill>
                  <a:schemeClr val="lt1"/>
                </a:solidFill>
                <a:latin typeface="Arial"/>
                <a:ea typeface="Arial"/>
                <a:cs typeface="Arial"/>
                <a:sym typeface="Arial"/>
              </a:rPr>
              <a:t>Learning a Trade/Skill</a:t>
            </a:r>
          </a:p>
          <a:p>
            <a:pPr marL="502919" marR="0" lvl="1" indent="-185419" algn="l" rtl="0">
              <a:spcBef>
                <a:spcPts val="480"/>
              </a:spcBef>
              <a:spcAft>
                <a:spcPts val="0"/>
              </a:spcAft>
              <a:buClr>
                <a:schemeClr val="lt2"/>
              </a:buClr>
              <a:buSzPct val="100000"/>
              <a:buFont typeface="Noto Sans Symbols"/>
              <a:buChar char="▪"/>
            </a:pPr>
            <a:r>
              <a:rPr lang="en-US" sz="2400" b="0" i="0" u="none" strike="noStrike" cap="none">
                <a:solidFill>
                  <a:schemeClr val="lt1"/>
                </a:solidFill>
                <a:latin typeface="Arial"/>
                <a:ea typeface="Arial"/>
                <a:cs typeface="Arial"/>
                <a:sym typeface="Arial"/>
              </a:rPr>
              <a:t>automotive technician, computer technician, hairstylist, medical assistant, truck driver, and many other fields</a:t>
            </a:r>
          </a:p>
          <a:p>
            <a:pPr marL="0" marR="0" lvl="0" indent="0" algn="l" rtl="0">
              <a:spcBef>
                <a:spcPts val="480"/>
              </a:spcBef>
              <a:spcAft>
                <a:spcPts val="0"/>
              </a:spcAft>
              <a:buNone/>
            </a:pPr>
            <a:endParaRPr sz="2400"/>
          </a:p>
          <a:p>
            <a:pPr marL="228600" marR="0" lvl="0" indent="-190500" algn="l" rtl="0">
              <a:spcBef>
                <a:spcPts val="480"/>
              </a:spcBef>
              <a:spcAft>
                <a:spcPts val="0"/>
              </a:spcAft>
              <a:buClr>
                <a:schemeClr val="lt2"/>
              </a:buClr>
              <a:buSzPct val="100000"/>
              <a:buFont typeface="Noto Sans Symbols"/>
              <a:buChar char="▪"/>
            </a:pPr>
            <a:r>
              <a:rPr lang="en-US" sz="2400" b="0" i="0" u="none" strike="noStrike" cap="none">
                <a:solidFill>
                  <a:schemeClr val="lt1"/>
                </a:solidFill>
                <a:latin typeface="Arial"/>
                <a:ea typeface="Arial"/>
                <a:cs typeface="Arial"/>
                <a:sym typeface="Arial"/>
              </a:rPr>
              <a:t>Usually shorter length.</a:t>
            </a:r>
          </a:p>
          <a:p>
            <a:pPr marL="0" marR="0" lvl="0" indent="0" algn="l" rtl="0">
              <a:spcBef>
                <a:spcPts val="480"/>
              </a:spcBef>
              <a:spcAft>
                <a:spcPts val="0"/>
              </a:spcAft>
              <a:buNone/>
            </a:pPr>
            <a:endParaRPr sz="2400"/>
          </a:p>
          <a:p>
            <a:pPr marL="228600" marR="0" lvl="0" indent="-190500" algn="l" rtl="0">
              <a:spcBef>
                <a:spcPts val="480"/>
              </a:spcBef>
              <a:spcAft>
                <a:spcPts val="0"/>
              </a:spcAft>
              <a:buClr>
                <a:schemeClr val="lt2"/>
              </a:buClr>
              <a:buSzPct val="100000"/>
              <a:buFont typeface="Noto Sans Symbols"/>
              <a:buChar char="▪"/>
            </a:pPr>
            <a:r>
              <a:rPr lang="en-US" sz="2400" b="0" i="0" u="none" strike="noStrike" cap="none">
                <a:solidFill>
                  <a:schemeClr val="lt1"/>
                </a:solidFill>
                <a:latin typeface="Arial"/>
                <a:ea typeface="Arial"/>
                <a:cs typeface="Arial"/>
                <a:sym typeface="Arial"/>
              </a:rPr>
              <a:t>Earn a certificate, license, etc. </a:t>
            </a:r>
          </a:p>
          <a:p>
            <a:pPr marL="0" marR="0" lvl="0" indent="0" algn="l" rtl="0">
              <a:spcBef>
                <a:spcPts val="480"/>
              </a:spcBef>
              <a:spcAft>
                <a:spcPts val="0"/>
              </a:spcAft>
              <a:buNone/>
            </a:pPr>
            <a:endParaRPr sz="2400"/>
          </a:p>
          <a:p>
            <a:pPr marL="0" marR="0" lvl="0" indent="0" algn="l" rtl="0">
              <a:spcBef>
                <a:spcPts val="480"/>
              </a:spcBef>
              <a:buNone/>
            </a:pPr>
            <a:endParaRPr sz="2000"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900112" y="228600"/>
            <a:ext cx="7315200" cy="1154100"/>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3600" b="1" i="0" u="none" strike="noStrike" cap="none">
                <a:solidFill>
                  <a:srgbClr val="00FF00"/>
                </a:solidFill>
                <a:latin typeface="Arial"/>
                <a:ea typeface="Arial"/>
                <a:cs typeface="Arial"/>
                <a:sym typeface="Arial"/>
              </a:rPr>
              <a:t>Things to Consider:</a:t>
            </a:r>
            <a:r>
              <a:rPr lang="en-US" sz="3600" b="0" i="0" u="none" strike="noStrike" cap="none">
                <a:solidFill>
                  <a:srgbClr val="FFFFFF"/>
                </a:solidFill>
                <a:latin typeface="Arial"/>
                <a:ea typeface="Arial"/>
                <a:cs typeface="Arial"/>
                <a:sym typeface="Arial"/>
              </a:rPr>
              <a:t/>
            </a:r>
            <a:br>
              <a:rPr lang="en-US" sz="3600" b="0" i="0" u="none" strike="noStrike" cap="none">
                <a:solidFill>
                  <a:srgbClr val="FFFFFF"/>
                </a:solidFill>
                <a:latin typeface="Arial"/>
                <a:ea typeface="Arial"/>
                <a:cs typeface="Arial"/>
                <a:sym typeface="Arial"/>
              </a:rPr>
            </a:br>
            <a:endParaRPr lang="en-US" sz="3600" b="0" i="0" u="none" strike="noStrike" cap="none">
              <a:solidFill>
                <a:srgbClr val="FFFFFF"/>
              </a:solidFill>
              <a:latin typeface="Arial"/>
              <a:ea typeface="Arial"/>
              <a:cs typeface="Arial"/>
              <a:sym typeface="Arial"/>
            </a:endParaRPr>
          </a:p>
        </p:txBody>
      </p:sp>
      <p:sp>
        <p:nvSpPr>
          <p:cNvPr id="289" name="Shape 289"/>
          <p:cNvSpPr txBox="1">
            <a:spLocks noGrp="1"/>
          </p:cNvSpPr>
          <p:nvPr>
            <p:ph type="body" idx="1"/>
          </p:nvPr>
        </p:nvSpPr>
        <p:spPr>
          <a:xfrm>
            <a:off x="533400" y="1295400"/>
            <a:ext cx="7696199" cy="5013959"/>
          </a:xfrm>
          <a:prstGeom prst="rect">
            <a:avLst/>
          </a:prstGeom>
          <a:noFill/>
          <a:ln>
            <a:noFill/>
          </a:ln>
        </p:spPr>
        <p:txBody>
          <a:bodyPr lIns="91425" tIns="45700" rIns="91425" bIns="45700" anchor="t" anchorCtr="0">
            <a:noAutofit/>
          </a:bodyPr>
          <a:lstStyle/>
          <a:p>
            <a:pPr marL="228600" marR="0" lvl="0" indent="-190500" algn="l" rtl="0">
              <a:lnSpc>
                <a:spcPct val="90000"/>
              </a:lnSpc>
              <a:spcBef>
                <a:spcPts val="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Majors</a:t>
            </a:r>
          </a:p>
          <a:p>
            <a:pPr marL="502919" marR="0" lvl="1" indent="-185419" algn="l" rtl="0">
              <a:lnSpc>
                <a:spcPct val="90000"/>
              </a:lnSpc>
              <a:spcBef>
                <a:spcPts val="480"/>
              </a:spcBef>
              <a:spcAft>
                <a:spcPts val="0"/>
              </a:spcAft>
              <a:buClr>
                <a:schemeClr val="lt2"/>
              </a:buClr>
              <a:buSzPct val="100000"/>
              <a:buFont typeface="Noto Sans Symbols"/>
              <a:buChar char="▪"/>
            </a:pPr>
            <a:r>
              <a:rPr lang="en-US" sz="2400" b="0" i="0" u="none" strike="noStrike" cap="none">
                <a:solidFill>
                  <a:schemeClr val="lt1"/>
                </a:solidFill>
                <a:latin typeface="Arial"/>
                <a:ea typeface="Arial"/>
                <a:cs typeface="Arial"/>
                <a:sym typeface="Arial"/>
              </a:rPr>
              <a:t>Rugg’s Book</a:t>
            </a:r>
          </a:p>
          <a:p>
            <a:pPr marL="228600" marR="0" lvl="0" indent="-190500" algn="l" rtl="0">
              <a:lnSpc>
                <a:spcPct val="90000"/>
              </a:lnSpc>
              <a:spcBef>
                <a:spcPts val="52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Requirements</a:t>
            </a:r>
          </a:p>
          <a:p>
            <a:pPr marL="228600" marR="0" lvl="0" indent="-190500" algn="l" rtl="0">
              <a:lnSpc>
                <a:spcPct val="90000"/>
              </a:lnSpc>
              <a:spcBef>
                <a:spcPts val="560"/>
              </a:spcBef>
              <a:spcAft>
                <a:spcPts val="0"/>
              </a:spcAft>
              <a:buClr>
                <a:schemeClr val="lt2"/>
              </a:buClr>
              <a:buSzPct val="100000"/>
              <a:buFont typeface="Noto Sans Symbols"/>
              <a:buChar char="▪"/>
            </a:pPr>
            <a:r>
              <a:rPr lang="en-US" sz="2800" b="0" i="0" u="none" strike="noStrike" cap="none">
                <a:solidFill>
                  <a:schemeClr val="lt1"/>
                </a:solidFill>
                <a:latin typeface="Arial"/>
                <a:ea typeface="Arial"/>
                <a:cs typeface="Arial"/>
                <a:sym typeface="Arial"/>
              </a:rPr>
              <a:t>Selectivity</a:t>
            </a:r>
          </a:p>
          <a:p>
            <a:pPr marL="228600" marR="0" lvl="0" indent="-190500" algn="l" rtl="0">
              <a:lnSpc>
                <a:spcPct val="90000"/>
              </a:lnSpc>
              <a:spcBef>
                <a:spcPts val="560"/>
              </a:spcBef>
              <a:spcAft>
                <a:spcPts val="0"/>
              </a:spcAft>
              <a:buClr>
                <a:schemeClr val="lt2"/>
              </a:buClr>
              <a:buSzPct val="100000"/>
              <a:buFont typeface="Noto Sans Symbols"/>
              <a:buChar char="▪"/>
            </a:pPr>
            <a:r>
              <a:rPr lang="en-US" sz="2800" b="0" i="0" u="none" strike="noStrike" cap="none">
                <a:solidFill>
                  <a:schemeClr val="lt1"/>
                </a:solidFill>
                <a:latin typeface="Arial"/>
                <a:ea typeface="Arial"/>
                <a:cs typeface="Arial"/>
                <a:sym typeface="Arial"/>
              </a:rPr>
              <a:t>SAT or ACT scores</a:t>
            </a:r>
          </a:p>
          <a:p>
            <a:pPr marL="228600" marR="0" lvl="0" indent="-190500" algn="l" rtl="0">
              <a:lnSpc>
                <a:spcPct val="90000"/>
              </a:lnSpc>
              <a:spcBef>
                <a:spcPts val="560"/>
              </a:spcBef>
              <a:spcAft>
                <a:spcPts val="0"/>
              </a:spcAft>
              <a:buClr>
                <a:schemeClr val="lt2"/>
              </a:buClr>
              <a:buSzPct val="100000"/>
              <a:buFont typeface="Noto Sans Symbols"/>
              <a:buChar char="▪"/>
            </a:pPr>
            <a:r>
              <a:rPr lang="en-US" sz="2800" b="0" i="0" u="none" strike="noStrike" cap="none">
                <a:solidFill>
                  <a:schemeClr val="lt1"/>
                </a:solidFill>
                <a:latin typeface="Arial"/>
                <a:ea typeface="Arial"/>
                <a:cs typeface="Arial"/>
                <a:sym typeface="Arial"/>
              </a:rPr>
              <a:t>GPA</a:t>
            </a:r>
          </a:p>
          <a:p>
            <a:pPr marL="228600" marR="0" lvl="0" indent="-190500" algn="l" rtl="0">
              <a:lnSpc>
                <a:spcPct val="90000"/>
              </a:lnSpc>
              <a:spcBef>
                <a:spcPts val="52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Special programs and services</a:t>
            </a:r>
          </a:p>
          <a:p>
            <a:pPr marL="228600" marR="0" lvl="0" indent="-190500" algn="l" rtl="0">
              <a:lnSpc>
                <a:spcPct val="90000"/>
              </a:lnSpc>
              <a:spcBef>
                <a:spcPts val="520"/>
              </a:spcBef>
              <a:spcAft>
                <a:spcPts val="0"/>
              </a:spcAft>
              <a:buClr>
                <a:schemeClr val="lt2"/>
              </a:buClr>
              <a:buSzPct val="100000"/>
              <a:buFont typeface="Noto Sans Symbols"/>
              <a:buChar char="▪"/>
            </a:pPr>
            <a:r>
              <a:rPr lang="en-US" sz="2600" b="0" i="0" u="none" strike="noStrike" cap="none">
                <a:solidFill>
                  <a:schemeClr val="lt1"/>
                </a:solidFill>
                <a:latin typeface="Arial"/>
                <a:ea typeface="Arial"/>
                <a:cs typeface="Arial"/>
                <a:sym typeface="Arial"/>
              </a:rPr>
              <a:t>Reputation of the program</a:t>
            </a:r>
          </a:p>
          <a:p>
            <a:pPr marL="914400" marR="0" lvl="3" indent="-190500" algn="l" rtl="0">
              <a:lnSpc>
                <a:spcPct val="90000"/>
              </a:lnSpc>
              <a:spcBef>
                <a:spcPts val="400"/>
              </a:spcBef>
              <a:spcAft>
                <a:spcPts val="0"/>
              </a:spcAft>
              <a:buClr>
                <a:schemeClr val="lt2"/>
              </a:buClr>
              <a:buSzPct val="100000"/>
              <a:buFont typeface="Noto Sans Symbols"/>
              <a:buChar char="▪"/>
            </a:pPr>
            <a:r>
              <a:rPr lang="en-US" sz="2000" b="0" i="0" u="sng" strike="noStrike" cap="none">
                <a:solidFill>
                  <a:schemeClr val="hlink"/>
                </a:solidFill>
                <a:latin typeface="Arial"/>
                <a:ea typeface="Arial"/>
                <a:cs typeface="Arial"/>
                <a:sym typeface="Arial"/>
                <a:hlinkClick r:id="rId3"/>
              </a:rPr>
              <a:t>www.firestonefalcons.org</a:t>
            </a:r>
            <a:r>
              <a:rPr lang="en-US" sz="2000" b="0" i="0" u="none" strike="noStrike" cap="none">
                <a:solidFill>
                  <a:schemeClr val="lt1"/>
                </a:solidFill>
                <a:latin typeface="Arial"/>
                <a:ea typeface="Arial"/>
                <a:cs typeface="Arial"/>
                <a:sym typeface="Arial"/>
              </a:rPr>
              <a:t> </a:t>
            </a:r>
          </a:p>
          <a:p>
            <a:pPr marL="228600" marR="0" lvl="0" indent="-190500" algn="l" rtl="0">
              <a:lnSpc>
                <a:spcPct val="90000"/>
              </a:lnSpc>
              <a:spcBef>
                <a:spcPts val="520"/>
              </a:spcBef>
              <a:spcAft>
                <a:spcPts val="0"/>
              </a:spcAft>
              <a:buClr>
                <a:schemeClr val="lt2"/>
              </a:buClr>
              <a:buSzPct val="100000"/>
              <a:buFont typeface="Noto Sans Symbols"/>
              <a:buNone/>
            </a:pPr>
            <a:endParaRPr sz="2600" b="0" i="0" u="none" strike="noStrike" cap="none">
              <a:solidFill>
                <a:schemeClr val="lt1"/>
              </a:solidFill>
              <a:latin typeface="Arial"/>
              <a:ea typeface="Arial"/>
              <a:cs typeface="Arial"/>
              <a:sym typeface="Arial"/>
            </a:endParaRPr>
          </a:p>
          <a:p>
            <a:pPr marL="45720" marR="0" lvl="0" indent="-7619" algn="l" rtl="0">
              <a:lnSpc>
                <a:spcPct val="90000"/>
              </a:lnSpc>
              <a:spcBef>
                <a:spcPts val="520"/>
              </a:spcBef>
              <a:spcAft>
                <a:spcPts val="0"/>
              </a:spcAft>
              <a:buClr>
                <a:schemeClr val="lt2"/>
              </a:buClr>
              <a:buSzPct val="25000"/>
              <a:buFont typeface="Noto Sans Symbols"/>
              <a:buNone/>
            </a:pPr>
            <a:r>
              <a:rPr lang="en-US" sz="2600" b="0" i="0" u="none" strike="noStrike" cap="none">
                <a:solidFill>
                  <a:schemeClr val="lt1"/>
                </a:solidFill>
                <a:latin typeface="Arial"/>
                <a:ea typeface="Arial"/>
                <a:cs typeface="Arial"/>
                <a:sym typeface="Arial"/>
              </a:rPr>
              <a:t>		**Apply to 4 Schools**</a:t>
            </a:r>
          </a:p>
          <a:p>
            <a:pPr marL="45720" marR="0" lvl="0" indent="-7619" algn="l" rtl="0">
              <a:lnSpc>
                <a:spcPct val="90000"/>
              </a:lnSpc>
              <a:spcBef>
                <a:spcPts val="400"/>
              </a:spcBef>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p:txBody>
      </p:sp>
      <p:pic>
        <p:nvPicPr>
          <p:cNvPr id="290" name="Shape 290"/>
          <p:cNvPicPr preferRelativeResize="0"/>
          <p:nvPr/>
        </p:nvPicPr>
        <p:blipFill rotWithShape="1">
          <a:blip r:embed="rId4">
            <a:alphaModFix/>
          </a:blip>
          <a:srcRect/>
          <a:stretch/>
        </p:blipFill>
        <p:spPr>
          <a:xfrm>
            <a:off x="6553200" y="1752600"/>
            <a:ext cx="1662113" cy="1819274"/>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457200" y="2314700"/>
            <a:ext cx="8229600" cy="1066799"/>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Applying to Colleges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549775" y="416466"/>
            <a:ext cx="7315200" cy="1809899"/>
          </a:xfrm>
          <a:prstGeom prst="rect">
            <a:avLst/>
          </a:prstGeom>
        </p:spPr>
        <p:txBody>
          <a:bodyPr lIns="91425" tIns="91425" rIns="91425" bIns="91425" anchor="b" anchorCtr="0">
            <a:noAutofit/>
          </a:bodyPr>
          <a:lstStyle/>
          <a:p>
            <a:pPr lvl="0">
              <a:spcBef>
                <a:spcPts val="0"/>
              </a:spcBef>
              <a:buClr>
                <a:srgbClr val="6F9400"/>
              </a:buClr>
              <a:buSzPct val="25000"/>
              <a:buFont typeface="Arial"/>
              <a:buNone/>
            </a:pPr>
            <a:r>
              <a:rPr lang="en-US" sz="3600">
                <a:solidFill>
                  <a:srgbClr val="00FF00"/>
                </a:solidFill>
              </a:rPr>
              <a:t>AKRON PUBLIC SCHOOLS</a:t>
            </a:r>
            <a:br>
              <a:rPr lang="en-US" sz="3600">
                <a:solidFill>
                  <a:srgbClr val="00FF00"/>
                </a:solidFill>
              </a:rPr>
            </a:br>
            <a:r>
              <a:rPr lang="en-US" sz="3600">
                <a:solidFill>
                  <a:srgbClr val="00FF00"/>
                </a:solidFill>
              </a:rPr>
              <a:t>GRADUATION REQUIREMENTS</a:t>
            </a:r>
            <a:r>
              <a:rPr lang="en-US" sz="3600">
                <a:solidFill>
                  <a:schemeClr val="lt1"/>
                </a:solidFill>
              </a:rPr>
              <a:t/>
            </a:r>
            <a:br>
              <a:rPr lang="en-US" sz="3600">
                <a:solidFill>
                  <a:schemeClr val="lt1"/>
                </a:solidFill>
              </a:rPr>
            </a:br>
            <a:endParaRPr lang="en-US" sz="3600">
              <a:solidFill>
                <a:schemeClr val="lt1"/>
              </a:solidFill>
            </a:endParaRPr>
          </a:p>
        </p:txBody>
      </p:sp>
      <p:graphicFrame>
        <p:nvGraphicFramePr>
          <p:cNvPr id="109" name="Shape 109"/>
          <p:cNvGraphicFramePr/>
          <p:nvPr/>
        </p:nvGraphicFramePr>
        <p:xfrm>
          <a:off x="889950" y="2280050"/>
          <a:ext cx="7239000" cy="4031885"/>
        </p:xfrm>
        <a:graphic>
          <a:graphicData uri="http://schemas.openxmlformats.org/drawingml/2006/table">
            <a:tbl>
              <a:tblPr>
                <a:noFill/>
                <a:tableStyleId>{0EBF1800-6122-4042-9E30-DB624113564F}</a:tableStyleId>
              </a:tblPr>
              <a:tblGrid>
                <a:gridCol w="3619500"/>
                <a:gridCol w="3619500"/>
              </a:tblGrid>
              <a:tr h="422525">
                <a:tc>
                  <a:txBody>
                    <a:bodyPr/>
                    <a:lstStyle/>
                    <a:p>
                      <a:pPr lvl="0" rtl="0">
                        <a:lnSpc>
                          <a:spcPct val="60000"/>
                        </a:lnSpc>
                        <a:spcBef>
                          <a:spcPts val="0"/>
                        </a:spcBef>
                        <a:buNone/>
                      </a:pPr>
                      <a:r>
                        <a:rPr lang="en-US" sz="2000" b="1">
                          <a:solidFill>
                            <a:schemeClr val="lt1"/>
                          </a:solidFill>
                        </a:rPr>
                        <a:t>English</a:t>
                      </a:r>
                    </a:p>
                  </a:txBody>
                  <a:tcPr marL="91425" marR="91425" marT="91425" marB="91425"/>
                </a:tc>
                <a:tc>
                  <a:txBody>
                    <a:bodyPr/>
                    <a:lstStyle/>
                    <a:p>
                      <a:pPr lvl="0" rtl="0">
                        <a:lnSpc>
                          <a:spcPct val="60000"/>
                        </a:lnSpc>
                        <a:spcBef>
                          <a:spcPts val="0"/>
                        </a:spcBef>
                        <a:buNone/>
                      </a:pPr>
                      <a:r>
                        <a:rPr lang="en-US" sz="2000" b="1">
                          <a:solidFill>
                            <a:schemeClr val="lt1"/>
                          </a:solidFill>
                        </a:rPr>
                        <a:t>4 Credits</a:t>
                      </a:r>
                    </a:p>
                  </a:txBody>
                  <a:tcPr marL="91425" marR="91425" marT="91425" marB="91425"/>
                </a:tc>
              </a:tr>
              <a:tr h="472050">
                <a:tc>
                  <a:txBody>
                    <a:bodyPr/>
                    <a:lstStyle/>
                    <a:p>
                      <a:pPr lvl="0" rtl="0">
                        <a:lnSpc>
                          <a:spcPct val="60000"/>
                        </a:lnSpc>
                        <a:spcBef>
                          <a:spcPts val="476"/>
                        </a:spcBef>
                        <a:buNone/>
                      </a:pPr>
                      <a:r>
                        <a:rPr lang="en-US" sz="2000" b="1">
                          <a:solidFill>
                            <a:schemeClr val="lt1"/>
                          </a:solidFill>
                        </a:rPr>
                        <a:t>Mathematics</a:t>
                      </a:r>
                    </a:p>
                  </a:txBody>
                  <a:tcPr marL="91425" marR="91425" marT="91425" marB="91425"/>
                </a:tc>
                <a:tc>
                  <a:txBody>
                    <a:bodyPr/>
                    <a:lstStyle/>
                    <a:p>
                      <a:pPr lvl="0" rtl="0">
                        <a:lnSpc>
                          <a:spcPct val="60000"/>
                        </a:lnSpc>
                        <a:spcBef>
                          <a:spcPts val="374"/>
                        </a:spcBef>
                        <a:buNone/>
                      </a:pPr>
                      <a:r>
                        <a:rPr lang="en-US" sz="2000" b="1">
                          <a:solidFill>
                            <a:schemeClr val="lt1"/>
                          </a:solidFill>
                        </a:rPr>
                        <a:t>4 Credits</a:t>
                      </a:r>
                    </a:p>
                  </a:txBody>
                  <a:tcPr marL="91425" marR="91425" marT="91425" marB="91425"/>
                </a:tc>
              </a:tr>
              <a:tr h="463800">
                <a:tc>
                  <a:txBody>
                    <a:bodyPr/>
                    <a:lstStyle/>
                    <a:p>
                      <a:pPr lvl="0" rtl="0">
                        <a:lnSpc>
                          <a:spcPct val="60000"/>
                        </a:lnSpc>
                        <a:spcBef>
                          <a:spcPts val="374"/>
                        </a:spcBef>
                        <a:buNone/>
                      </a:pPr>
                      <a:r>
                        <a:rPr lang="en-US" sz="2000" b="1">
                          <a:solidFill>
                            <a:schemeClr val="lt1"/>
                          </a:solidFill>
                        </a:rPr>
                        <a:t>Science</a:t>
                      </a:r>
                    </a:p>
                  </a:txBody>
                  <a:tcPr marL="91425" marR="91425" marT="91425" marB="91425"/>
                </a:tc>
                <a:tc>
                  <a:txBody>
                    <a:bodyPr/>
                    <a:lstStyle/>
                    <a:p>
                      <a:pPr lvl="0" rtl="0">
                        <a:lnSpc>
                          <a:spcPct val="60000"/>
                        </a:lnSpc>
                        <a:spcBef>
                          <a:spcPts val="374"/>
                        </a:spcBef>
                        <a:buNone/>
                      </a:pPr>
                      <a:r>
                        <a:rPr lang="en-US" sz="2000" b="1">
                          <a:solidFill>
                            <a:schemeClr val="lt1"/>
                          </a:solidFill>
                        </a:rPr>
                        <a:t>3 Credits</a:t>
                      </a:r>
                    </a:p>
                  </a:txBody>
                  <a:tcPr marL="91425" marR="91425" marT="91425" marB="91425"/>
                </a:tc>
              </a:tr>
              <a:tr h="463800">
                <a:tc>
                  <a:txBody>
                    <a:bodyPr/>
                    <a:lstStyle/>
                    <a:p>
                      <a:pPr lvl="0" rtl="0">
                        <a:lnSpc>
                          <a:spcPct val="60000"/>
                        </a:lnSpc>
                        <a:spcBef>
                          <a:spcPts val="374"/>
                        </a:spcBef>
                        <a:buNone/>
                      </a:pPr>
                      <a:r>
                        <a:rPr lang="en-US" sz="2000" b="1">
                          <a:solidFill>
                            <a:schemeClr val="lt1"/>
                          </a:solidFill>
                        </a:rPr>
                        <a:t>Social Studies</a:t>
                      </a:r>
                    </a:p>
                  </a:txBody>
                  <a:tcPr marL="91425" marR="91425" marT="91425" marB="91425"/>
                </a:tc>
                <a:tc>
                  <a:txBody>
                    <a:bodyPr/>
                    <a:lstStyle/>
                    <a:p>
                      <a:pPr lvl="0" rtl="0">
                        <a:lnSpc>
                          <a:spcPct val="60000"/>
                        </a:lnSpc>
                        <a:spcBef>
                          <a:spcPts val="374"/>
                        </a:spcBef>
                        <a:buClr>
                          <a:schemeClr val="dk1"/>
                        </a:buClr>
                        <a:buSzPct val="55000"/>
                        <a:buFont typeface="Arial"/>
                        <a:buNone/>
                      </a:pPr>
                      <a:r>
                        <a:rPr lang="en-US" sz="2000" b="1">
                          <a:solidFill>
                            <a:schemeClr val="lt1"/>
                          </a:solidFill>
                        </a:rPr>
                        <a:t>3 Credits</a:t>
                      </a:r>
                    </a:p>
                  </a:txBody>
                  <a:tcPr marL="91425" marR="91425" marT="91425" marB="91425"/>
                </a:tc>
              </a:tr>
              <a:tr h="472050">
                <a:tc>
                  <a:txBody>
                    <a:bodyPr/>
                    <a:lstStyle/>
                    <a:p>
                      <a:pPr lvl="0" rtl="0">
                        <a:lnSpc>
                          <a:spcPct val="60000"/>
                        </a:lnSpc>
                        <a:spcBef>
                          <a:spcPts val="476"/>
                        </a:spcBef>
                        <a:buNone/>
                      </a:pPr>
                      <a:r>
                        <a:rPr lang="en-US" sz="2000" b="1">
                          <a:solidFill>
                            <a:schemeClr val="lt1"/>
                          </a:solidFill>
                        </a:rPr>
                        <a:t>Health 	</a:t>
                      </a:r>
                    </a:p>
                  </a:txBody>
                  <a:tcPr marL="91425" marR="91425" marT="91425" marB="91425"/>
                </a:tc>
                <a:tc>
                  <a:txBody>
                    <a:bodyPr/>
                    <a:lstStyle/>
                    <a:p>
                      <a:pPr lvl="0">
                        <a:spcBef>
                          <a:spcPts val="0"/>
                        </a:spcBef>
                        <a:buNone/>
                      </a:pPr>
                      <a:r>
                        <a:rPr lang="en-US" sz="2000" b="1">
                          <a:solidFill>
                            <a:schemeClr val="lt1"/>
                          </a:solidFill>
                        </a:rPr>
                        <a:t>.5 Credit</a:t>
                      </a:r>
                    </a:p>
                  </a:txBody>
                  <a:tcPr marL="91425" marR="91425" marT="91425" marB="91425"/>
                </a:tc>
              </a:tr>
              <a:tr h="472050">
                <a:tc>
                  <a:txBody>
                    <a:bodyPr/>
                    <a:lstStyle/>
                    <a:p>
                      <a:pPr lvl="0" rtl="0">
                        <a:lnSpc>
                          <a:spcPct val="60000"/>
                        </a:lnSpc>
                        <a:spcBef>
                          <a:spcPts val="476"/>
                        </a:spcBef>
                        <a:buNone/>
                      </a:pPr>
                      <a:r>
                        <a:rPr lang="en-US" sz="2000" b="1">
                          <a:solidFill>
                            <a:schemeClr val="lt1"/>
                          </a:solidFill>
                        </a:rPr>
                        <a:t>P.E. I &amp; II</a:t>
                      </a:r>
                    </a:p>
                  </a:txBody>
                  <a:tcPr marL="91425" marR="91425" marT="91425" marB="91425"/>
                </a:tc>
                <a:tc>
                  <a:txBody>
                    <a:bodyPr/>
                    <a:lstStyle/>
                    <a:p>
                      <a:pPr lvl="0">
                        <a:spcBef>
                          <a:spcPts val="0"/>
                        </a:spcBef>
                        <a:buNone/>
                      </a:pPr>
                      <a:r>
                        <a:rPr lang="en-US" sz="2000" b="1">
                          <a:solidFill>
                            <a:schemeClr val="lt1"/>
                          </a:solidFill>
                        </a:rPr>
                        <a:t>.5 Credit </a:t>
                      </a:r>
                      <a:r>
                        <a:rPr lang="en-US" sz="900" b="1">
                          <a:solidFill>
                            <a:schemeClr val="lt1"/>
                          </a:solidFill>
                        </a:rPr>
                        <a:t>(APS P.E. CLASSES ARE WORTH .25 CREDITS INDIVIDUALLY) </a:t>
                      </a:r>
                    </a:p>
                  </a:txBody>
                  <a:tcPr marL="91425" marR="91425" marT="91425" marB="91425"/>
                </a:tc>
              </a:tr>
              <a:tr h="463800">
                <a:tc>
                  <a:txBody>
                    <a:bodyPr/>
                    <a:lstStyle/>
                    <a:p>
                      <a:pPr lvl="0" rtl="0">
                        <a:lnSpc>
                          <a:spcPct val="60000"/>
                        </a:lnSpc>
                        <a:spcBef>
                          <a:spcPts val="374"/>
                        </a:spcBef>
                        <a:buNone/>
                      </a:pPr>
                      <a:r>
                        <a:rPr lang="en-US" sz="2000" b="1">
                          <a:solidFill>
                            <a:schemeClr val="lt1"/>
                          </a:solidFill>
                        </a:rPr>
                        <a:t>Electives</a:t>
                      </a:r>
                    </a:p>
                  </a:txBody>
                  <a:tcPr marL="91425" marR="91425" marT="91425" marB="91425"/>
                </a:tc>
                <a:tc>
                  <a:txBody>
                    <a:bodyPr/>
                    <a:lstStyle/>
                    <a:p>
                      <a:pPr lvl="0">
                        <a:spcBef>
                          <a:spcPts val="0"/>
                        </a:spcBef>
                        <a:buNone/>
                      </a:pPr>
                      <a:r>
                        <a:rPr lang="en-US" sz="2000" b="1">
                          <a:solidFill>
                            <a:schemeClr val="lt1"/>
                          </a:solidFill>
                        </a:rPr>
                        <a:t>6 Credits:</a:t>
                      </a:r>
                      <a:r>
                        <a:rPr lang="en-US" sz="2000">
                          <a:solidFill>
                            <a:schemeClr val="lt1"/>
                          </a:solidFill>
                        </a:rPr>
                        <a:t> </a:t>
                      </a:r>
                      <a:r>
                        <a:rPr lang="en-US" sz="2000" b="1" i="1" u="sng">
                          <a:solidFill>
                            <a:srgbClr val="FF0000"/>
                          </a:solidFill>
                        </a:rPr>
                        <a:t>Including 1 full credit of Fine Art or Career Ed. program</a:t>
                      </a:r>
                    </a:p>
                  </a:txBody>
                  <a:tcPr marL="91425" marR="91425" marT="91425" marB="91425"/>
                </a:tc>
              </a:tr>
            </a:tbl>
          </a:graphicData>
        </a:graphic>
      </p:graphicFrame>
      <p:sp>
        <p:nvSpPr>
          <p:cNvPr id="110" name="Shape 110"/>
          <p:cNvSpPr txBox="1"/>
          <p:nvPr/>
        </p:nvSpPr>
        <p:spPr>
          <a:xfrm>
            <a:off x="816700" y="1655775"/>
            <a:ext cx="6444000" cy="751800"/>
          </a:xfrm>
          <a:prstGeom prst="rect">
            <a:avLst/>
          </a:prstGeom>
          <a:noFill/>
          <a:ln>
            <a:noFill/>
          </a:ln>
        </p:spPr>
        <p:txBody>
          <a:bodyPr lIns="91425" tIns="91425" rIns="91425" bIns="91425" anchor="t" anchorCtr="0">
            <a:noAutofit/>
          </a:bodyPr>
          <a:lstStyle/>
          <a:p>
            <a:pPr lvl="0" rtl="0">
              <a:spcBef>
                <a:spcPts val="0"/>
              </a:spcBef>
              <a:buClr>
                <a:srgbClr val="6F9400"/>
              </a:buClr>
              <a:buSzPct val="25000"/>
              <a:buFont typeface="Arial"/>
              <a:buNone/>
            </a:pPr>
            <a:r>
              <a:rPr lang="en-US" sz="2880" b="1" u="sng">
                <a:solidFill>
                  <a:schemeClr val="lt1"/>
                </a:solidFill>
              </a:rPr>
              <a:t>21 credits:</a:t>
            </a:r>
          </a:p>
          <a:p>
            <a:pPr lvl="0">
              <a:spcBef>
                <a:spcPts val="0"/>
              </a:spcBef>
              <a:buNone/>
            </a:pPr>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152400" y="152400"/>
            <a:ext cx="4038599"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3600" b="0" i="0" u="none" strike="noStrike" cap="none">
                <a:solidFill>
                  <a:srgbClr val="FFFFFF"/>
                </a:solidFill>
                <a:latin typeface="Arial"/>
                <a:ea typeface="Arial"/>
                <a:cs typeface="Arial"/>
                <a:sym typeface="Arial"/>
              </a:rPr>
              <a:t/>
            </a:r>
            <a:br>
              <a:rPr lang="en-US" sz="3600" b="0" i="0" u="none" strike="noStrike" cap="none">
                <a:solidFill>
                  <a:srgbClr val="FFFFFF"/>
                </a:solidFill>
                <a:latin typeface="Arial"/>
                <a:ea typeface="Arial"/>
                <a:cs typeface="Arial"/>
                <a:sym typeface="Arial"/>
              </a:rPr>
            </a:br>
            <a:r>
              <a:rPr lang="en-US" sz="3600" b="1" i="0" u="sng" strike="noStrike" cap="none">
                <a:solidFill>
                  <a:srgbClr val="00FF00"/>
                </a:solidFill>
                <a:latin typeface="Arial"/>
                <a:ea typeface="Arial"/>
                <a:cs typeface="Arial"/>
                <a:sym typeface="Arial"/>
              </a:rPr>
              <a:t>Applications:</a:t>
            </a:r>
          </a:p>
        </p:txBody>
      </p:sp>
      <p:sp>
        <p:nvSpPr>
          <p:cNvPr id="302" name="Shape 302"/>
          <p:cNvSpPr txBox="1">
            <a:spLocks noGrp="1"/>
          </p:cNvSpPr>
          <p:nvPr>
            <p:ph type="body" idx="1"/>
          </p:nvPr>
        </p:nvSpPr>
        <p:spPr>
          <a:xfrm>
            <a:off x="381000" y="1600200"/>
            <a:ext cx="3809999" cy="4861559"/>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On-line Applications</a:t>
            </a:r>
          </a:p>
          <a:p>
            <a:pPr marL="502919" marR="0" lvl="1" indent="-185419"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University Website</a:t>
            </a:r>
          </a:p>
          <a:p>
            <a:pPr marL="502919" marR="0" lvl="1" indent="-185419"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Common Application</a:t>
            </a: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Applications</a:t>
            </a:r>
          </a:p>
          <a:p>
            <a:pPr marL="502919" marR="0" lvl="1" indent="-185419"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Essay</a:t>
            </a:r>
          </a:p>
          <a:p>
            <a:pPr marL="502919" marR="0" lvl="1" indent="-185419"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Extracurricular activities</a:t>
            </a:r>
          </a:p>
          <a:p>
            <a:pPr marL="502919" marR="0" lvl="1" indent="-185419"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Volunteering</a:t>
            </a: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Letter of Recommendation</a:t>
            </a: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Transcript</a:t>
            </a: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45720" marR="0" lvl="0" indent="-7619" algn="l" rtl="0">
              <a:spcBef>
                <a:spcPts val="400"/>
              </a:spcBef>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p:txBody>
      </p:sp>
      <p:sp>
        <p:nvSpPr>
          <p:cNvPr id="303" name="Shape 303"/>
          <p:cNvSpPr txBox="1"/>
          <p:nvPr/>
        </p:nvSpPr>
        <p:spPr>
          <a:xfrm>
            <a:off x="4724400" y="609600"/>
            <a:ext cx="3429000" cy="646331"/>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3600" b="1" u="sng">
                <a:solidFill>
                  <a:srgbClr val="00FF00"/>
                </a:solidFill>
                <a:latin typeface="Arial"/>
                <a:ea typeface="Arial"/>
                <a:cs typeface="Arial"/>
                <a:sym typeface="Arial"/>
              </a:rPr>
              <a:t>Tips:</a:t>
            </a:r>
          </a:p>
        </p:txBody>
      </p:sp>
      <p:sp>
        <p:nvSpPr>
          <p:cNvPr id="304" name="Shape 304"/>
          <p:cNvSpPr txBox="1"/>
          <p:nvPr/>
        </p:nvSpPr>
        <p:spPr>
          <a:xfrm>
            <a:off x="4953000" y="1524000"/>
            <a:ext cx="3962399" cy="4801313"/>
          </a:xfrm>
          <a:prstGeom prst="rect">
            <a:avLst/>
          </a:prstGeom>
          <a:noFill/>
          <a:ln>
            <a:noFill/>
          </a:ln>
        </p:spPr>
        <p:txBody>
          <a:bodyPr lIns="91425" tIns="45700" rIns="91425" bIns="45700" anchor="t" anchorCtr="0">
            <a:noAutofit/>
          </a:bodyPr>
          <a:lstStyle/>
          <a:p>
            <a:pPr marL="285750" marR="0" lvl="0" indent="-285750" algn="l" rtl="0">
              <a:spcBef>
                <a:spcPts val="0"/>
              </a:spcBef>
              <a:spcAft>
                <a:spcPts val="0"/>
              </a:spcAft>
              <a:buClr>
                <a:schemeClr val="lt1"/>
              </a:buClr>
              <a:buSzPct val="100000"/>
              <a:buFont typeface="Noto Sans Symbols"/>
              <a:buChar char="▪"/>
            </a:pPr>
            <a:r>
              <a:rPr lang="en-US" sz="1800">
                <a:solidFill>
                  <a:schemeClr val="lt1"/>
                </a:solidFill>
                <a:latin typeface="Arial"/>
                <a:ea typeface="Arial"/>
                <a:cs typeface="Arial"/>
                <a:sym typeface="Arial"/>
              </a:rPr>
              <a:t>Give yourself time</a:t>
            </a:r>
          </a:p>
          <a:p>
            <a:pPr marL="285750" marR="0" lvl="0" indent="-285750" algn="l" rtl="0">
              <a:spcBef>
                <a:spcPts val="0"/>
              </a:spcBef>
              <a:spcAft>
                <a:spcPts val="0"/>
              </a:spcAft>
              <a:buClr>
                <a:schemeClr val="lt1"/>
              </a:buClr>
              <a:buSzPct val="100000"/>
              <a:buFont typeface="Noto Sans Symbols"/>
              <a:buChar char="▪"/>
            </a:pPr>
            <a:r>
              <a:rPr lang="en-US" sz="1800">
                <a:solidFill>
                  <a:schemeClr val="lt1"/>
                </a:solidFill>
                <a:latin typeface="Arial"/>
                <a:ea typeface="Arial"/>
                <a:cs typeface="Arial"/>
                <a:sym typeface="Arial"/>
              </a:rPr>
              <a:t>Calendar of deadlines</a:t>
            </a:r>
          </a:p>
          <a:p>
            <a:pPr marL="285750" marR="0" lvl="0" indent="-285750" algn="l" rtl="0">
              <a:spcBef>
                <a:spcPts val="0"/>
              </a:spcBef>
              <a:spcAft>
                <a:spcPts val="0"/>
              </a:spcAft>
              <a:buClr>
                <a:schemeClr val="lt1"/>
              </a:buClr>
              <a:buSzPct val="100000"/>
              <a:buFont typeface="Noto Sans Symbols"/>
              <a:buChar char="▪"/>
            </a:pPr>
            <a:r>
              <a:rPr lang="en-US" sz="1800">
                <a:solidFill>
                  <a:schemeClr val="lt1"/>
                </a:solidFill>
                <a:latin typeface="Arial"/>
                <a:ea typeface="Arial"/>
                <a:cs typeface="Arial"/>
                <a:sym typeface="Arial"/>
              </a:rPr>
              <a:t>Go on College Visits</a:t>
            </a:r>
          </a:p>
          <a:p>
            <a:pPr marL="742950" marR="0" lvl="1" indent="-285750" algn="l" rtl="0">
              <a:spcBef>
                <a:spcPts val="0"/>
              </a:spcBef>
              <a:spcAft>
                <a:spcPts val="0"/>
              </a:spcAft>
              <a:buClr>
                <a:schemeClr val="lt1"/>
              </a:buClr>
              <a:buSzPct val="100000"/>
              <a:buFont typeface="Noto Sans Symbols"/>
              <a:buChar char="▪"/>
            </a:pPr>
            <a:r>
              <a:rPr lang="en-US" sz="1800" b="0" i="0" u="none" strike="noStrike" cap="none">
                <a:solidFill>
                  <a:schemeClr val="lt1"/>
                </a:solidFill>
                <a:latin typeface="Arial"/>
                <a:ea typeface="Arial"/>
                <a:cs typeface="Arial"/>
                <a:sym typeface="Arial"/>
              </a:rPr>
              <a:t>Allow up to 3 for excused absence</a:t>
            </a:r>
          </a:p>
          <a:p>
            <a:pPr marL="742950" marR="0" lvl="1" indent="-285750" algn="l" rtl="0">
              <a:spcBef>
                <a:spcPts val="0"/>
              </a:spcBef>
              <a:spcAft>
                <a:spcPts val="0"/>
              </a:spcAft>
              <a:buClr>
                <a:schemeClr val="lt1"/>
              </a:buClr>
              <a:buSzPct val="100000"/>
              <a:buFont typeface="Noto Sans Symbols"/>
              <a:buChar char="▪"/>
            </a:pPr>
            <a:r>
              <a:rPr lang="en-US" sz="1800" b="0" i="0" u="none" strike="noStrike" cap="none">
                <a:solidFill>
                  <a:schemeClr val="lt1"/>
                </a:solidFill>
                <a:latin typeface="Arial"/>
                <a:ea typeface="Arial"/>
                <a:cs typeface="Arial"/>
                <a:sym typeface="Arial"/>
              </a:rPr>
              <a:t>Keep notes on each campus visit.</a:t>
            </a:r>
          </a:p>
          <a:p>
            <a:pPr marL="285750" marR="0" lvl="0" indent="-285750" algn="l" rtl="0">
              <a:spcBef>
                <a:spcPts val="0"/>
              </a:spcBef>
              <a:spcAft>
                <a:spcPts val="0"/>
              </a:spcAft>
              <a:buClr>
                <a:schemeClr val="lt1"/>
              </a:buClr>
              <a:buSzPct val="100000"/>
              <a:buFont typeface="Noto Sans Symbols"/>
              <a:buChar char="▪"/>
            </a:pPr>
            <a:r>
              <a:rPr lang="en-US" sz="1800">
                <a:solidFill>
                  <a:schemeClr val="lt1"/>
                </a:solidFill>
                <a:latin typeface="Arial"/>
                <a:ea typeface="Arial"/>
                <a:cs typeface="Arial"/>
                <a:sym typeface="Arial"/>
              </a:rPr>
              <a:t>Students on an IEP, visit disability office on campus. </a:t>
            </a:r>
          </a:p>
          <a:p>
            <a:pPr marL="285750" marR="0" lvl="0" indent="-285750" algn="l" rtl="0">
              <a:spcBef>
                <a:spcPts val="0"/>
              </a:spcBef>
              <a:spcAft>
                <a:spcPts val="0"/>
              </a:spcAft>
              <a:buClr>
                <a:schemeClr val="lt1"/>
              </a:buClr>
              <a:buSzPct val="100000"/>
              <a:buFont typeface="Noto Sans Symbols"/>
              <a:buChar char="▪"/>
            </a:pPr>
            <a:r>
              <a:rPr lang="en-US" sz="1800">
                <a:solidFill>
                  <a:schemeClr val="lt1"/>
                </a:solidFill>
                <a:latin typeface="Arial"/>
                <a:ea typeface="Arial"/>
                <a:cs typeface="Arial"/>
                <a:sym typeface="Arial"/>
              </a:rPr>
              <a:t>Look at each college’s admissions criteria</a:t>
            </a:r>
          </a:p>
          <a:p>
            <a:pPr marL="742950" marR="0" lvl="1" indent="-285750" algn="l" rtl="0">
              <a:spcBef>
                <a:spcPts val="0"/>
              </a:spcBef>
              <a:spcAft>
                <a:spcPts val="0"/>
              </a:spcAft>
              <a:buClr>
                <a:schemeClr val="lt1"/>
              </a:buClr>
              <a:buSzPct val="100000"/>
              <a:buFont typeface="Noto Sans Symbols"/>
              <a:buChar char="▪"/>
            </a:pPr>
            <a:r>
              <a:rPr lang="en-US" sz="1800" b="0" i="0" u="none" strike="noStrike" cap="none">
                <a:solidFill>
                  <a:schemeClr val="lt1"/>
                </a:solidFill>
                <a:latin typeface="Arial"/>
                <a:ea typeface="Arial"/>
                <a:cs typeface="Arial"/>
                <a:sym typeface="Arial"/>
              </a:rPr>
              <a:t>Median ACT?</a:t>
            </a:r>
          </a:p>
          <a:p>
            <a:pPr marL="742950" marR="0" lvl="1" indent="-285750" algn="l" rtl="0">
              <a:spcBef>
                <a:spcPts val="0"/>
              </a:spcBef>
              <a:spcAft>
                <a:spcPts val="0"/>
              </a:spcAft>
              <a:buClr>
                <a:schemeClr val="lt1"/>
              </a:buClr>
              <a:buSzPct val="100000"/>
              <a:buFont typeface="Noto Sans Symbols"/>
              <a:buChar char="▪"/>
            </a:pPr>
            <a:r>
              <a:rPr lang="en-US" sz="1800" b="0" i="0" u="none" strike="noStrike" cap="none">
                <a:solidFill>
                  <a:schemeClr val="lt1"/>
                </a:solidFill>
                <a:latin typeface="Arial"/>
                <a:ea typeface="Arial"/>
                <a:cs typeface="Arial"/>
                <a:sym typeface="Arial"/>
              </a:rPr>
              <a:t>Median GPA?</a:t>
            </a:r>
          </a:p>
          <a:p>
            <a:pPr marL="1200150" marR="0" lvl="2" indent="-285750" algn="l" rtl="0">
              <a:spcBef>
                <a:spcPts val="0"/>
              </a:spcBef>
              <a:spcAft>
                <a:spcPts val="0"/>
              </a:spcAft>
              <a:buClr>
                <a:schemeClr val="lt1"/>
              </a:buClr>
              <a:buSzPct val="100000"/>
              <a:buFont typeface="Noto Sans Symbols"/>
              <a:buChar char="▪"/>
            </a:pPr>
            <a:r>
              <a:rPr lang="en-US" sz="1800" b="0" i="0" u="sng" strike="noStrike" cap="none">
                <a:solidFill>
                  <a:schemeClr val="hlink"/>
                </a:solidFill>
                <a:latin typeface="Arial"/>
                <a:ea typeface="Arial"/>
                <a:cs typeface="Arial"/>
                <a:sym typeface="Arial"/>
                <a:hlinkClick r:id="rId3"/>
              </a:rPr>
              <a:t>www.firestonefalcons.org</a:t>
            </a:r>
          </a:p>
          <a:p>
            <a:pPr marL="1200150" marR="0" lvl="2" indent="-285750" algn="l" rtl="0">
              <a:spcBef>
                <a:spcPts val="0"/>
              </a:spcBef>
              <a:spcAft>
                <a:spcPts val="0"/>
              </a:spcAft>
              <a:buClr>
                <a:schemeClr val="lt1"/>
              </a:buClr>
              <a:buSzPct val="100000"/>
              <a:buFont typeface="Noto Sans Symbols"/>
              <a:buChar char="▪"/>
            </a:pPr>
            <a:r>
              <a:rPr lang="en-US" sz="1800" b="0" i="0" u="none" strike="noStrike" cap="none">
                <a:solidFill>
                  <a:schemeClr val="lt1"/>
                </a:solidFill>
                <a:latin typeface="Arial"/>
                <a:ea typeface="Arial"/>
                <a:cs typeface="Arial"/>
                <a:sym typeface="Arial"/>
              </a:rPr>
              <a:t>To check schools profiles</a:t>
            </a:r>
          </a:p>
          <a:p>
            <a:pPr marL="285750" marR="0" lvl="0" indent="-285750" algn="l" rtl="0">
              <a:spcBef>
                <a:spcPts val="0"/>
              </a:spcBef>
              <a:spcAft>
                <a:spcPts val="0"/>
              </a:spcAft>
              <a:buClr>
                <a:schemeClr val="lt1"/>
              </a:buClr>
              <a:buFont typeface="Noto Sans Symbols"/>
              <a:buNone/>
            </a:pPr>
            <a:endParaRPr sz="1800">
              <a:solidFill>
                <a:schemeClr val="lt1"/>
              </a:solidFill>
              <a:latin typeface="Arial"/>
              <a:ea typeface="Arial"/>
              <a:cs typeface="Arial"/>
              <a:sym typeface="Arial"/>
            </a:endParaRPr>
          </a:p>
          <a:p>
            <a:pPr marL="742950" marR="0" lvl="1" indent="-285750" algn="l" rtl="0">
              <a:spcBef>
                <a:spcPts val="0"/>
              </a:spcBef>
              <a:spcAft>
                <a:spcPts val="0"/>
              </a:spcAft>
              <a:buClr>
                <a:schemeClr val="lt1"/>
              </a:buClr>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457200" y="152400"/>
            <a:ext cx="7924799" cy="1219199"/>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Arial"/>
              <a:buNone/>
            </a:pPr>
            <a:r>
              <a:rPr lang="en-US" sz="3600" b="0" i="0" u="none" strike="noStrike" cap="none">
                <a:solidFill>
                  <a:srgbClr val="00FF00"/>
                </a:solidFill>
                <a:latin typeface="Arial"/>
                <a:ea typeface="Arial"/>
                <a:cs typeface="Arial"/>
                <a:sym typeface="Arial"/>
              </a:rPr>
              <a:t>Factors of Importance for Acceptance</a:t>
            </a:r>
          </a:p>
        </p:txBody>
      </p:sp>
      <p:pic>
        <p:nvPicPr>
          <p:cNvPr id="310" name="Shape 310"/>
          <p:cNvPicPr preferRelativeResize="0"/>
          <p:nvPr/>
        </p:nvPicPr>
        <p:blipFill rotWithShape="1">
          <a:blip r:embed="rId3">
            <a:alphaModFix/>
          </a:blip>
          <a:srcRect/>
          <a:stretch/>
        </p:blipFill>
        <p:spPr>
          <a:xfrm>
            <a:off x="381000" y="1752600"/>
            <a:ext cx="9758854" cy="4800600"/>
          </a:xfrm>
          <a:prstGeom prst="rect">
            <a:avLst/>
          </a:prstGeom>
          <a:noFill/>
          <a:ln>
            <a:noFill/>
          </a:ln>
        </p:spPr>
      </p:pic>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914400" y="228600"/>
            <a:ext cx="7315200" cy="1154096"/>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Writing Your College Essay</a:t>
            </a:r>
          </a:p>
        </p:txBody>
      </p:sp>
      <p:sp>
        <p:nvSpPr>
          <p:cNvPr id="317" name="Shape 317"/>
          <p:cNvSpPr txBox="1">
            <a:spLocks noGrp="1"/>
          </p:cNvSpPr>
          <p:nvPr>
            <p:ph type="body" idx="1"/>
          </p:nvPr>
        </p:nvSpPr>
        <p:spPr>
          <a:xfrm>
            <a:off x="457200" y="1621620"/>
            <a:ext cx="7315200" cy="3539527"/>
          </a:xfrm>
          <a:prstGeom prst="rect">
            <a:avLst/>
          </a:prstGeom>
          <a:noFill/>
          <a:ln>
            <a:noFill/>
          </a:ln>
        </p:spPr>
        <p:txBody>
          <a:bodyPr lIns="91425" tIns="45700" rIns="91425" bIns="45700" anchor="t" anchorCtr="0">
            <a:noAutofit/>
          </a:bodyPr>
          <a:lstStyle/>
          <a:p>
            <a:pPr marL="228600" marR="0" lvl="0" indent="-190500" algn="l" rtl="0">
              <a:lnSpc>
                <a:spcPct val="80000"/>
              </a:lnSpc>
              <a:spcBef>
                <a:spcPts val="0"/>
              </a:spcBef>
              <a:spcAft>
                <a:spcPts val="0"/>
              </a:spcAft>
              <a:buClr>
                <a:schemeClr val="lt2"/>
              </a:buClr>
              <a:buSzPct val="99107"/>
              <a:buFont typeface="Noto Sans Symbols"/>
              <a:buChar char="▪"/>
            </a:pPr>
            <a:r>
              <a:rPr lang="en-US" sz="2775" b="0" i="0" u="none" strike="noStrike" cap="none">
                <a:solidFill>
                  <a:schemeClr val="lt1"/>
                </a:solidFill>
                <a:latin typeface="Arial"/>
                <a:ea typeface="Arial"/>
                <a:cs typeface="Arial"/>
                <a:sym typeface="Arial"/>
              </a:rPr>
              <a:t>Explore topics and stories that show who you really are</a:t>
            </a:r>
          </a:p>
          <a:p>
            <a:pPr marL="228600" marR="0" lvl="0" indent="-190500" algn="l" rtl="0">
              <a:lnSpc>
                <a:spcPct val="80000"/>
              </a:lnSpc>
              <a:spcBef>
                <a:spcPts val="555"/>
              </a:spcBef>
              <a:spcAft>
                <a:spcPts val="0"/>
              </a:spcAft>
              <a:buClr>
                <a:schemeClr val="lt2"/>
              </a:buClr>
              <a:buSzPct val="99107"/>
              <a:buFont typeface="Noto Sans Symbols"/>
              <a:buChar char="▪"/>
            </a:pPr>
            <a:r>
              <a:rPr lang="en-US" sz="2775" b="0" i="0" u="none" strike="noStrike" cap="none">
                <a:solidFill>
                  <a:schemeClr val="lt1"/>
                </a:solidFill>
                <a:latin typeface="Arial"/>
                <a:ea typeface="Arial"/>
                <a:cs typeface="Arial"/>
                <a:sym typeface="Arial"/>
              </a:rPr>
              <a:t>Keep working at it</a:t>
            </a:r>
          </a:p>
          <a:p>
            <a:pPr marL="228600" marR="0" lvl="0" indent="-190500" algn="l" rtl="0">
              <a:lnSpc>
                <a:spcPct val="80000"/>
              </a:lnSpc>
              <a:spcBef>
                <a:spcPts val="555"/>
              </a:spcBef>
              <a:spcAft>
                <a:spcPts val="0"/>
              </a:spcAft>
              <a:buClr>
                <a:schemeClr val="lt2"/>
              </a:buClr>
              <a:buSzPct val="99107"/>
              <a:buFont typeface="Noto Sans Symbols"/>
              <a:buChar char="▪"/>
            </a:pPr>
            <a:r>
              <a:rPr lang="en-US" sz="2775" b="0" i="0" u="none" strike="noStrike" cap="none">
                <a:solidFill>
                  <a:schemeClr val="lt1"/>
                </a:solidFill>
                <a:latin typeface="Arial"/>
                <a:ea typeface="Arial"/>
                <a:cs typeface="Arial"/>
                <a:sym typeface="Arial"/>
              </a:rPr>
              <a:t>Make it your own</a:t>
            </a:r>
          </a:p>
          <a:p>
            <a:pPr marL="228600" marR="0" lvl="0" indent="-190500" algn="l" rtl="0">
              <a:lnSpc>
                <a:spcPct val="80000"/>
              </a:lnSpc>
              <a:spcBef>
                <a:spcPts val="555"/>
              </a:spcBef>
              <a:spcAft>
                <a:spcPts val="0"/>
              </a:spcAft>
              <a:buClr>
                <a:schemeClr val="lt2"/>
              </a:buClr>
              <a:buSzPct val="99107"/>
              <a:buFont typeface="Noto Sans Symbols"/>
              <a:buChar char="▪"/>
            </a:pPr>
            <a:r>
              <a:rPr lang="en-US" sz="2775" b="0" i="0" u="none" strike="noStrike" cap="none">
                <a:solidFill>
                  <a:schemeClr val="lt1"/>
                </a:solidFill>
                <a:latin typeface="Arial"/>
                <a:ea typeface="Arial"/>
                <a:cs typeface="Arial"/>
                <a:sym typeface="Arial"/>
              </a:rPr>
              <a:t>Does it speak to people?</a:t>
            </a:r>
          </a:p>
          <a:p>
            <a:pPr marL="228600" marR="0" lvl="0" indent="-190500" algn="l" rtl="0">
              <a:lnSpc>
                <a:spcPct val="80000"/>
              </a:lnSpc>
              <a:spcBef>
                <a:spcPts val="555"/>
              </a:spcBef>
              <a:spcAft>
                <a:spcPts val="0"/>
              </a:spcAft>
              <a:buClr>
                <a:schemeClr val="lt2"/>
              </a:buClr>
              <a:buSzPct val="99107"/>
              <a:buFont typeface="Noto Sans Symbols"/>
              <a:buChar char="▪"/>
            </a:pPr>
            <a:r>
              <a:rPr lang="en-US" sz="2775" b="0" i="0" u="none" strike="noStrike" cap="none">
                <a:solidFill>
                  <a:schemeClr val="lt1"/>
                </a:solidFill>
                <a:latin typeface="Arial"/>
                <a:ea typeface="Arial"/>
                <a:cs typeface="Arial"/>
                <a:sym typeface="Arial"/>
              </a:rPr>
              <a:t>Edit, edit, edit!!!!</a:t>
            </a:r>
          </a:p>
          <a:p>
            <a:pPr marL="228600" marR="0" lvl="0" indent="-190500" algn="l" rtl="0">
              <a:lnSpc>
                <a:spcPct val="80000"/>
              </a:lnSpc>
              <a:spcBef>
                <a:spcPts val="555"/>
              </a:spcBef>
              <a:spcAft>
                <a:spcPts val="0"/>
              </a:spcAft>
              <a:buClr>
                <a:schemeClr val="lt2"/>
              </a:buClr>
              <a:buSzPct val="99107"/>
              <a:buFont typeface="Noto Sans Symbols"/>
              <a:buChar char="▪"/>
            </a:pPr>
            <a:r>
              <a:rPr lang="en-US" sz="2775" b="0" i="0" u="none" strike="noStrike" cap="none">
                <a:solidFill>
                  <a:schemeClr val="lt1"/>
                </a:solidFill>
                <a:latin typeface="Arial"/>
                <a:ea typeface="Arial"/>
                <a:cs typeface="Arial"/>
                <a:sym typeface="Arial"/>
              </a:rPr>
              <a:t>Have someone proof read!</a:t>
            </a:r>
          </a:p>
          <a:p>
            <a:pPr marL="0" marR="0" lvl="0" indent="0" algn="l" rtl="0">
              <a:lnSpc>
                <a:spcPct val="80000"/>
              </a:lnSpc>
              <a:spcBef>
                <a:spcPts val="370"/>
              </a:spcBef>
              <a:spcAft>
                <a:spcPts val="0"/>
              </a:spcAft>
              <a:buClr>
                <a:schemeClr val="lt2"/>
              </a:buClr>
              <a:buSzPct val="25000"/>
              <a:buFont typeface="Noto Sans Symbols"/>
              <a:buNone/>
            </a:pPr>
            <a:endParaRPr sz="1850" b="0" i="0" u="none" strike="noStrike" cap="none">
              <a:solidFill>
                <a:schemeClr val="lt1"/>
              </a:solidFill>
              <a:latin typeface="Arial"/>
              <a:ea typeface="Arial"/>
              <a:cs typeface="Arial"/>
              <a:sym typeface="Arial"/>
            </a:endParaRPr>
          </a:p>
          <a:p>
            <a:pPr marL="0" marR="0" lvl="0" indent="0" algn="l" rtl="0">
              <a:lnSpc>
                <a:spcPct val="80000"/>
              </a:lnSpc>
              <a:spcBef>
                <a:spcPts val="370"/>
              </a:spcBef>
              <a:spcAft>
                <a:spcPts val="0"/>
              </a:spcAft>
              <a:buClr>
                <a:schemeClr val="lt2"/>
              </a:buClr>
              <a:buSzPct val="25000"/>
              <a:buFont typeface="Noto Sans Symbols"/>
              <a:buNone/>
            </a:pPr>
            <a:r>
              <a:rPr lang="en-US" sz="1850" b="0" i="0" u="sng" strike="noStrike" cap="none">
                <a:solidFill>
                  <a:schemeClr val="hlink"/>
                </a:solidFill>
                <a:latin typeface="Arial"/>
                <a:ea typeface="Arial"/>
                <a:cs typeface="Arial"/>
                <a:sym typeface="Arial"/>
                <a:hlinkClick r:id="rId3"/>
              </a:rPr>
              <a:t>www.inlikeme.com</a:t>
            </a:r>
            <a:r>
              <a:rPr lang="en-US" sz="1850" b="0" i="0" u="none" strike="noStrike" cap="none">
                <a:solidFill>
                  <a:schemeClr val="lt2"/>
                </a:solidFill>
                <a:latin typeface="Arial"/>
                <a:ea typeface="Arial"/>
                <a:cs typeface="Arial"/>
                <a:sym typeface="Arial"/>
              </a:rPr>
              <a:t> </a:t>
            </a:r>
          </a:p>
          <a:p>
            <a:pPr marL="228600" marR="0" lvl="0" indent="-190500" algn="l" rtl="0">
              <a:lnSpc>
                <a:spcPct val="80000"/>
              </a:lnSpc>
              <a:spcBef>
                <a:spcPts val="370"/>
              </a:spcBef>
              <a:buClr>
                <a:schemeClr val="lt2"/>
              </a:buClr>
              <a:buSzPct val="97368"/>
              <a:buFont typeface="Noto Sans Symbols"/>
              <a:buNone/>
            </a:pPr>
            <a:endParaRPr sz="1850" b="0" i="0" u="none" strike="noStrike" cap="none">
              <a:solidFill>
                <a:schemeClr val="lt1"/>
              </a:solidFill>
              <a:latin typeface="Arial"/>
              <a:ea typeface="Arial"/>
              <a:cs typeface="Arial"/>
              <a:sym typeface="Arial"/>
            </a:endParaRPr>
          </a:p>
        </p:txBody>
      </p:sp>
      <p:pic>
        <p:nvPicPr>
          <p:cNvPr id="318" name="Shape 318"/>
          <p:cNvPicPr preferRelativeResize="0"/>
          <p:nvPr/>
        </p:nvPicPr>
        <p:blipFill rotWithShape="1">
          <a:blip r:embed="rId4">
            <a:alphaModFix/>
          </a:blip>
          <a:srcRect/>
          <a:stretch/>
        </p:blipFill>
        <p:spPr>
          <a:xfrm>
            <a:off x="5257800" y="2971800"/>
            <a:ext cx="3290888" cy="2187574"/>
          </a:xfrm>
          <a:prstGeom prst="rect">
            <a:avLst/>
          </a:prstGeom>
          <a:noFill/>
          <a:ln>
            <a:noFill/>
          </a:ln>
        </p:spPr>
      </p:pic>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457200" y="2204625"/>
            <a:ext cx="8229600" cy="1173299"/>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0" i="0" u="none" strike="noStrike" cap="none">
                <a:solidFill>
                  <a:srgbClr val="FFFFFF"/>
                </a:solidFill>
                <a:latin typeface="Arial"/>
                <a:ea typeface="Arial"/>
                <a:cs typeface="Arial"/>
                <a:sym typeface="Arial"/>
              </a:rPr>
              <a:t>Choosing</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838200" y="228601"/>
            <a:ext cx="7315200" cy="762000"/>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0" i="0" u="none" strike="noStrike" cap="none">
                <a:solidFill>
                  <a:srgbClr val="00FF00"/>
                </a:solidFill>
                <a:latin typeface="Arial"/>
                <a:ea typeface="Arial"/>
                <a:cs typeface="Arial"/>
                <a:sym typeface="Arial"/>
              </a:rPr>
              <a:t>Comparison Sheet:</a:t>
            </a:r>
          </a:p>
        </p:txBody>
      </p:sp>
      <p:pic>
        <p:nvPicPr>
          <p:cNvPr id="329" name="Shape 329"/>
          <p:cNvPicPr preferRelativeResize="0"/>
          <p:nvPr/>
        </p:nvPicPr>
        <p:blipFill rotWithShape="1">
          <a:blip r:embed="rId3">
            <a:alphaModFix/>
          </a:blip>
          <a:srcRect/>
          <a:stretch/>
        </p:blipFill>
        <p:spPr>
          <a:xfrm>
            <a:off x="2057400" y="1045469"/>
            <a:ext cx="5105399" cy="5383905"/>
          </a:xfrm>
          <a:prstGeom prst="rect">
            <a:avLst/>
          </a:prstGeom>
          <a:noFill/>
          <a:ln>
            <a:noFill/>
          </a:ln>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838200" y="152400"/>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Cost of Attendance</a:t>
            </a:r>
          </a:p>
        </p:txBody>
      </p:sp>
      <p:sp>
        <p:nvSpPr>
          <p:cNvPr id="335" name="Shape 335"/>
          <p:cNvSpPr txBox="1">
            <a:spLocks noGrp="1"/>
          </p:cNvSpPr>
          <p:nvPr>
            <p:ph type="body" idx="1"/>
          </p:nvPr>
        </p:nvSpPr>
        <p:spPr>
          <a:xfrm>
            <a:off x="304800" y="1143000"/>
            <a:ext cx="8229600" cy="51816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lt2"/>
              </a:buClr>
              <a:buSzPct val="25000"/>
              <a:buFont typeface="Noto Sans Symbols"/>
              <a:buNone/>
            </a:pPr>
            <a:r>
              <a:rPr lang="en-US" sz="2000" b="1" i="0" u="none" strike="noStrike" cap="none">
                <a:solidFill>
                  <a:srgbClr val="DAC2AC"/>
                </a:solidFill>
                <a:latin typeface="Arial"/>
                <a:ea typeface="Arial"/>
                <a:cs typeface="Arial"/>
                <a:sym typeface="Arial"/>
              </a:rPr>
              <a:t>The University of Akron</a:t>
            </a:r>
          </a:p>
          <a:p>
            <a:pPr marL="0" marR="0" lvl="0" indent="0" algn="l" rtl="0">
              <a:spcBef>
                <a:spcPts val="480"/>
              </a:spcBef>
              <a:spcAft>
                <a:spcPts val="0"/>
              </a:spcAft>
              <a:buClr>
                <a:schemeClr val="lt2"/>
              </a:buClr>
              <a:buSzPct val="25000"/>
              <a:buFont typeface="Noto Sans Symbols"/>
              <a:buNone/>
            </a:pPr>
            <a:r>
              <a:rPr lang="en-US" sz="2400" b="1" i="0" u="sng" strike="noStrike" cap="none">
                <a:solidFill>
                  <a:schemeClr val="lt1"/>
                </a:solidFill>
                <a:latin typeface="Arial"/>
                <a:ea typeface="Arial"/>
                <a:cs typeface="Arial"/>
                <a:sym typeface="Arial"/>
              </a:rPr>
              <a:t>Tuition and fees</a:t>
            </a:r>
          </a:p>
          <a:p>
            <a:pPr marL="502919" marR="0" lvl="1" indent="-185419" algn="l" rtl="0">
              <a:spcBef>
                <a:spcPts val="360"/>
              </a:spcBef>
              <a:spcAft>
                <a:spcPts val="0"/>
              </a:spcAft>
              <a:buClr>
                <a:schemeClr val="lt2"/>
              </a:buClr>
              <a:buSzPct val="100000"/>
              <a:buFont typeface="Noto Sans Symbols"/>
              <a:buNone/>
            </a:pPr>
            <a:endParaRPr sz="18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graphicFrame>
        <p:nvGraphicFramePr>
          <p:cNvPr id="336" name="Shape 336"/>
          <p:cNvGraphicFramePr/>
          <p:nvPr/>
        </p:nvGraphicFramePr>
        <p:xfrm>
          <a:off x="381000" y="1935480"/>
          <a:ext cx="3000000" cy="3000000"/>
        </p:xfrm>
        <a:graphic>
          <a:graphicData uri="http://schemas.openxmlformats.org/drawingml/2006/table">
            <a:tbl>
              <a:tblPr>
                <a:noFill/>
                <a:tableStyleId>{441257B0-906C-4B1D-95A0-E29DE1CB6998}</a:tableStyleId>
              </a:tblPr>
              <a:tblGrid>
                <a:gridCol w="2768600"/>
                <a:gridCol w="2768600"/>
                <a:gridCol w="2768600"/>
              </a:tblGrid>
              <a:tr h="656675">
                <a:tc>
                  <a:txBody>
                    <a:bodyPr/>
                    <a:lstStyle/>
                    <a:p>
                      <a:pPr marL="0" marR="0" lvl="0" indent="0" algn="l" rtl="0">
                        <a:spcBef>
                          <a:spcPts val="0"/>
                        </a:spcBef>
                        <a:buSzPct val="25000"/>
                        <a:buNone/>
                      </a:pPr>
                      <a:r>
                        <a:rPr lang="en-US" sz="1800">
                          <a:solidFill>
                            <a:srgbClr val="6099BA"/>
                          </a:solidFill>
                        </a:rPr>
                        <a:t/>
                      </a:r>
                      <a:br>
                        <a:rPr lang="en-US" sz="1800">
                          <a:solidFill>
                            <a:srgbClr val="6099BA"/>
                          </a:solidFill>
                        </a:rPr>
                      </a:br>
                      <a:endParaRPr lang="en-US" sz="1800">
                        <a:solidFill>
                          <a:srgbClr val="6099BA"/>
                        </a:solidFill>
                      </a:endParaRPr>
                    </a:p>
                  </a:txBody>
                  <a:tcPr marL="76200" marR="76200" marT="76200" marB="76200" anchor="b">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solidFill>
                      <a:srgbClr val="D1DFE7"/>
                    </a:solidFill>
                  </a:tcPr>
                </a:tc>
                <a:tc>
                  <a:txBody>
                    <a:bodyPr/>
                    <a:lstStyle/>
                    <a:p>
                      <a:pPr lvl="0" rtl="0">
                        <a:spcBef>
                          <a:spcPts val="0"/>
                        </a:spcBef>
                        <a:buClr>
                          <a:schemeClr val="dk1"/>
                        </a:buClr>
                        <a:buSzPct val="25000"/>
                        <a:buFont typeface="Arial"/>
                        <a:buNone/>
                      </a:pPr>
                      <a:r>
                        <a:rPr lang="en-US" sz="1800">
                          <a:solidFill>
                            <a:srgbClr val="6099BA"/>
                          </a:solidFill>
                        </a:rPr>
                        <a:t>Semester</a:t>
                      </a:r>
                    </a:p>
                    <a:p>
                      <a:pPr marL="0" marR="0" lvl="0" indent="0" algn="l" rtl="0">
                        <a:spcBef>
                          <a:spcPts val="0"/>
                        </a:spcBef>
                        <a:buSzPct val="25000"/>
                        <a:buNone/>
                      </a:pPr>
                      <a:endParaRPr/>
                    </a:p>
                  </a:txBody>
                  <a:tcPr marL="76200" marR="76200" marT="76200" marB="76200" anchor="b">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solidFill>
                      <a:srgbClr val="D1DFE7"/>
                    </a:solidFill>
                  </a:tcPr>
                </a:tc>
                <a:tc>
                  <a:txBody>
                    <a:bodyPr/>
                    <a:lstStyle/>
                    <a:p>
                      <a:pPr lvl="0" rtl="0">
                        <a:spcBef>
                          <a:spcPts val="0"/>
                        </a:spcBef>
                        <a:buClr>
                          <a:schemeClr val="dk1"/>
                        </a:buClr>
                        <a:buSzPct val="25000"/>
                        <a:buFont typeface="Arial"/>
                        <a:buNone/>
                      </a:pPr>
                      <a:r>
                        <a:rPr lang="en-US" sz="1800">
                          <a:solidFill>
                            <a:srgbClr val="6099BA"/>
                          </a:solidFill>
                        </a:rPr>
                        <a:t>Academic year</a:t>
                      </a:r>
                    </a:p>
                    <a:p>
                      <a:pPr marL="0" marR="0" lvl="0" indent="0" algn="l" rtl="0">
                        <a:spcBef>
                          <a:spcPts val="0"/>
                        </a:spcBef>
                        <a:buSzPct val="25000"/>
                        <a:buNone/>
                      </a:pPr>
                      <a:endParaRPr sz="1800">
                        <a:solidFill>
                          <a:srgbClr val="6099BA"/>
                        </a:solidFill>
                      </a:endParaRPr>
                    </a:p>
                  </a:txBody>
                  <a:tcPr marL="91450" marR="91450" marT="45725" marB="45725">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solidFill>
                      <a:srgbClr val="D1DFE7"/>
                    </a:solidFill>
                  </a:tcPr>
                </a:tc>
              </a:tr>
              <a:tr h="399700">
                <a:tc>
                  <a:txBody>
                    <a:bodyPr/>
                    <a:lstStyle/>
                    <a:p>
                      <a:pPr marL="0" marR="0" lvl="0" indent="0" algn="l" rtl="0">
                        <a:spcBef>
                          <a:spcPts val="0"/>
                        </a:spcBef>
                        <a:buSzPct val="25000"/>
                        <a:buNone/>
                      </a:pPr>
                      <a:r>
                        <a:rPr lang="en-US" sz="1800">
                          <a:solidFill>
                            <a:schemeClr val="lt1"/>
                          </a:solidFill>
                        </a:rPr>
                        <a:t>Ohio resident</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$5,473</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$10,946</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r h="399700">
                <a:tc>
                  <a:txBody>
                    <a:bodyPr/>
                    <a:lstStyle/>
                    <a:p>
                      <a:pPr marL="0" marR="0" lvl="0" indent="0" algn="l" rtl="0">
                        <a:spcBef>
                          <a:spcPts val="0"/>
                        </a:spcBef>
                        <a:buSzPct val="25000"/>
                        <a:buNone/>
                      </a:pPr>
                      <a:r>
                        <a:rPr lang="en-US" sz="1800">
                          <a:solidFill>
                            <a:schemeClr val="lt1"/>
                          </a:solidFill>
                        </a:rPr>
                        <a:t>Nonresident surcharge</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$4,350 *</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$8,700 *</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r h="399700">
                <a:tc>
                  <a:txBody>
                    <a:bodyPr/>
                    <a:lstStyle/>
                    <a:p>
                      <a:pPr marL="0" marR="0" lvl="0" indent="0" algn="l" rtl="0">
                        <a:spcBef>
                          <a:spcPts val="0"/>
                        </a:spcBef>
                        <a:buSzPct val="25000"/>
                        <a:buNone/>
                      </a:pPr>
                      <a:r>
                        <a:rPr lang="en-US" sz="1800">
                          <a:solidFill>
                            <a:schemeClr val="lt1"/>
                          </a:solidFill>
                        </a:rPr>
                        <a:t>Transportation</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$175</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$350</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r h="399700">
                <a:tc>
                  <a:txBody>
                    <a:bodyPr/>
                    <a:lstStyle/>
                    <a:p>
                      <a:pPr marL="0" marR="0" lvl="0" indent="0" algn="l" rtl="0">
                        <a:spcBef>
                          <a:spcPts val="0"/>
                        </a:spcBef>
                        <a:buSzPct val="25000"/>
                        <a:buNone/>
                      </a:pPr>
                      <a:r>
                        <a:rPr lang="en-US" sz="1800">
                          <a:solidFill>
                            <a:schemeClr val="lt1"/>
                          </a:solidFill>
                        </a:rPr>
                        <a:t>Books and supplies</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$450</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$900</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pic>
        <p:nvPicPr>
          <p:cNvPr id="341" name="Shape 341"/>
          <p:cNvPicPr preferRelativeResize="0">
            <a:picLocks noGrp="1"/>
          </p:cNvPicPr>
          <p:nvPr>
            <p:ph type="body" idx="1"/>
          </p:nvPr>
        </p:nvPicPr>
        <p:blipFill rotWithShape="1">
          <a:blip r:embed="rId3">
            <a:alphaModFix/>
          </a:blip>
          <a:srcRect/>
          <a:stretch/>
        </p:blipFill>
        <p:spPr>
          <a:xfrm>
            <a:off x="914400" y="2896108"/>
            <a:ext cx="7315200" cy="3286695"/>
          </a:xfrm>
          <a:prstGeom prst="rect">
            <a:avLst/>
          </a:prstGeom>
          <a:noFill/>
          <a:ln>
            <a:noFill/>
          </a:ln>
        </p:spPr>
      </p:pic>
      <p:sp>
        <p:nvSpPr>
          <p:cNvPr id="342" name="Shape 342"/>
          <p:cNvSpPr txBox="1">
            <a:spLocks noGrp="1"/>
          </p:cNvSpPr>
          <p:nvPr>
            <p:ph type="title"/>
          </p:nvPr>
        </p:nvSpPr>
        <p:spPr>
          <a:xfrm>
            <a:off x="914400" y="1544715"/>
            <a:ext cx="7315200" cy="1154096"/>
          </a:xfrm>
          <a:prstGeom prst="rect">
            <a:avLst/>
          </a:prstGeom>
          <a:noFill/>
          <a:ln>
            <a:noFill/>
          </a:ln>
        </p:spPr>
        <p:txBody>
          <a:bodyPr lIns="91425" tIns="45700" rIns="91425" bIns="45700" anchor="b" anchorCtr="0">
            <a:noAutofit/>
          </a:bodyPr>
          <a:lstStyle/>
          <a:p>
            <a:pPr marL="0" marR="0" lvl="1" indent="0" algn="l" rtl="0">
              <a:spcBef>
                <a:spcPts val="0"/>
              </a:spcBef>
              <a:buSzPct val="25000"/>
              <a:buNone/>
            </a:pPr>
            <a:r>
              <a:rPr lang="en-US" sz="2400" b="1" i="0" u="sng" strike="noStrike" cap="none">
                <a:solidFill>
                  <a:schemeClr val="lt2"/>
                </a:solidFill>
              </a:rPr>
              <a:t>Meal Plan</a:t>
            </a:r>
          </a:p>
        </p:txBody>
      </p:sp>
      <p:sp>
        <p:nvSpPr>
          <p:cNvPr id="343" name="Shape 343"/>
          <p:cNvSpPr txBox="1"/>
          <p:nvPr/>
        </p:nvSpPr>
        <p:spPr>
          <a:xfrm>
            <a:off x="1143000" y="990600"/>
            <a:ext cx="6705599" cy="707886"/>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4000" b="1">
                <a:solidFill>
                  <a:srgbClr val="00FF00"/>
                </a:solidFill>
                <a:latin typeface="Arial"/>
                <a:ea typeface="Arial"/>
                <a:cs typeface="Arial"/>
                <a:sym typeface="Arial"/>
              </a:rPr>
              <a:t>Cost of Attendance Con’t</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990600" y="228600"/>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Cost of Attendance Con’t</a:t>
            </a:r>
          </a:p>
        </p:txBody>
      </p:sp>
      <p:sp>
        <p:nvSpPr>
          <p:cNvPr id="349" name="Shape 349"/>
          <p:cNvSpPr txBox="1">
            <a:spLocks noGrp="1"/>
          </p:cNvSpPr>
          <p:nvPr>
            <p:ph type="body" idx="1"/>
          </p:nvPr>
        </p:nvSpPr>
        <p:spPr>
          <a:xfrm>
            <a:off x="457200" y="1295400"/>
            <a:ext cx="8229600" cy="50291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lt2"/>
              </a:buClr>
              <a:buSzPct val="25000"/>
              <a:buFont typeface="Noto Sans Symbols"/>
              <a:buNone/>
            </a:pPr>
            <a:r>
              <a:rPr lang="en-US" sz="2000" b="1" i="0" u="none" strike="noStrike" cap="none">
                <a:solidFill>
                  <a:srgbClr val="FFFFFF"/>
                </a:solidFill>
                <a:latin typeface="Arial"/>
                <a:ea typeface="Arial"/>
                <a:cs typeface="Arial"/>
                <a:sym typeface="Arial"/>
              </a:rPr>
              <a:t>   The University of Akron</a:t>
            </a:r>
            <a:r>
              <a:rPr lang="en-US" sz="2000" b="0" i="0" u="none" strike="noStrike" cap="none">
                <a:solidFill>
                  <a:schemeClr val="lt1"/>
                </a:solidFill>
                <a:latin typeface="Arial"/>
                <a:ea typeface="Arial"/>
                <a:cs typeface="Arial"/>
                <a:sym typeface="Arial"/>
              </a:rPr>
              <a:t>	</a:t>
            </a:r>
          </a:p>
          <a:p>
            <a:pPr marL="0" marR="0" lvl="0" indent="0" algn="l" rtl="0">
              <a:spcBef>
                <a:spcPts val="480"/>
              </a:spcBef>
              <a:spcAft>
                <a:spcPts val="0"/>
              </a:spcAft>
              <a:buClr>
                <a:schemeClr val="lt2"/>
              </a:buClr>
              <a:buSzPct val="25000"/>
              <a:buFont typeface="Noto Sans Symbols"/>
              <a:buNone/>
            </a:pPr>
            <a:r>
              <a:rPr lang="en-US" sz="2400" b="1" i="0" u="sng" strike="noStrike" cap="none">
                <a:solidFill>
                  <a:schemeClr val="lt1"/>
                </a:solidFill>
                <a:latin typeface="Arial"/>
                <a:ea typeface="Arial"/>
                <a:cs typeface="Arial"/>
                <a:sym typeface="Arial"/>
              </a:rPr>
              <a:t>Housing</a:t>
            </a:r>
          </a:p>
          <a:p>
            <a:pPr marL="0" marR="0" lvl="0" indent="0" algn="l" rtl="0">
              <a:spcBef>
                <a:spcPts val="400"/>
              </a:spcBef>
              <a:buClr>
                <a:schemeClr val="lt2"/>
              </a:buClr>
              <a:buSzPct val="25000"/>
              <a:buFont typeface="Noto Sans Symbols"/>
              <a:buNone/>
            </a:pPr>
            <a:endParaRPr sz="2000" b="1" i="0" u="sng" strike="noStrike" cap="none">
              <a:solidFill>
                <a:schemeClr val="lt1"/>
              </a:solidFill>
              <a:latin typeface="Arial"/>
              <a:ea typeface="Arial"/>
              <a:cs typeface="Arial"/>
              <a:sym typeface="Arial"/>
            </a:endParaRPr>
          </a:p>
        </p:txBody>
      </p:sp>
      <p:graphicFrame>
        <p:nvGraphicFramePr>
          <p:cNvPr id="350" name="Shape 350"/>
          <p:cNvGraphicFramePr/>
          <p:nvPr/>
        </p:nvGraphicFramePr>
        <p:xfrm>
          <a:off x="381000" y="2209800"/>
          <a:ext cx="3000000" cy="3000000"/>
        </p:xfrm>
        <a:graphic>
          <a:graphicData uri="http://schemas.openxmlformats.org/drawingml/2006/table">
            <a:tbl>
              <a:tblPr>
                <a:noFill/>
                <a:tableStyleId>{441257B0-906C-4B1D-95A0-E29DE1CB6998}</a:tableStyleId>
              </a:tblPr>
              <a:tblGrid>
                <a:gridCol w="2743200"/>
                <a:gridCol w="2743200"/>
                <a:gridCol w="2743200"/>
              </a:tblGrid>
              <a:tr h="228600">
                <a:tc>
                  <a:txBody>
                    <a:bodyPr/>
                    <a:lstStyle/>
                    <a:p>
                      <a:pPr marL="0" marR="0" lvl="0" indent="0" algn="l" rtl="0">
                        <a:spcBef>
                          <a:spcPts val="0"/>
                        </a:spcBef>
                        <a:buSzPct val="25000"/>
                        <a:buNone/>
                      </a:pPr>
                      <a:r>
                        <a:rPr lang="en-US" sz="1800" b="1"/>
                        <a:t>Hall</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solidFill>
                      <a:srgbClr val="D1DFE7"/>
                    </a:solidFill>
                  </a:tcPr>
                </a:tc>
                <a:tc>
                  <a:txBody>
                    <a:bodyPr/>
                    <a:lstStyle/>
                    <a:p>
                      <a:pPr marL="0" marR="0" lvl="0" indent="0" algn="l" rtl="0">
                        <a:spcBef>
                          <a:spcPts val="0"/>
                        </a:spcBef>
                        <a:buSzPct val="25000"/>
                        <a:buNone/>
                      </a:pPr>
                      <a:r>
                        <a:rPr lang="en-US" sz="1800" b="1"/>
                        <a:t>Type</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solidFill>
                      <a:srgbClr val="D1DFE7"/>
                    </a:solidFill>
                  </a:tcPr>
                </a:tc>
                <a:tc>
                  <a:txBody>
                    <a:bodyPr/>
                    <a:lstStyle/>
                    <a:p>
                      <a:pPr marL="0" marR="0" lvl="0" indent="0" algn="l" rtl="0">
                        <a:spcBef>
                          <a:spcPts val="0"/>
                        </a:spcBef>
                        <a:buSzPct val="25000"/>
                        <a:buNone/>
                      </a:pPr>
                      <a:r>
                        <a:rPr lang="en-US" sz="1800" b="1"/>
                        <a:t>Cost for year</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solidFill>
                      <a:srgbClr val="D1DFE7"/>
                    </a:solidFill>
                  </a:tcPr>
                </a:tc>
              </a:tr>
              <a:tr h="228600">
                <a:tc>
                  <a:txBody>
                    <a:bodyPr/>
                    <a:lstStyle/>
                    <a:p>
                      <a:pPr marL="0" marR="0" lvl="0" indent="0" algn="l" rtl="0">
                        <a:spcBef>
                          <a:spcPts val="0"/>
                        </a:spcBef>
                        <a:buSzPct val="25000"/>
                        <a:buNone/>
                      </a:pPr>
                      <a:r>
                        <a:rPr lang="en-US" sz="1800">
                          <a:solidFill>
                            <a:schemeClr val="lt1"/>
                          </a:solidFill>
                        </a:rPr>
                        <a:t>Bulger</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Suite</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$7,374</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r h="228600">
                <a:tc>
                  <a:txBody>
                    <a:bodyPr/>
                    <a:lstStyle/>
                    <a:p>
                      <a:pPr marL="0" marR="0" lvl="0" indent="0" algn="l" rtl="0">
                        <a:spcBef>
                          <a:spcPts val="0"/>
                        </a:spcBef>
                        <a:buSzPct val="25000"/>
                        <a:buNone/>
                      </a:pPr>
                      <a:r>
                        <a:rPr lang="en-US" sz="1800">
                          <a:solidFill>
                            <a:schemeClr val="lt1"/>
                          </a:solidFill>
                        </a:rPr>
                        <a:t>Exchange Street</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Shared Single occupancy</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$9,442</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r h="228600">
                <a:tc>
                  <a:txBody>
                    <a:bodyPr/>
                    <a:lstStyle/>
                    <a:p>
                      <a:pPr marL="0" marR="0" lvl="0" indent="0" algn="l" rtl="0">
                        <a:spcBef>
                          <a:spcPts val="0"/>
                        </a:spcBef>
                        <a:buSzPct val="25000"/>
                        <a:buNone/>
                      </a:pPr>
                      <a:endParaRPr sz="1800">
                        <a:solidFill>
                          <a:schemeClr val="lt1"/>
                        </a:solidFill>
                      </a:endParaRP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Apartment</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$9,866</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r h="228600">
                <a:tc>
                  <a:txBody>
                    <a:bodyPr/>
                    <a:lstStyle/>
                    <a:p>
                      <a:pPr marL="0" marR="0" lvl="0" indent="0" algn="l" rtl="0">
                        <a:spcBef>
                          <a:spcPts val="0"/>
                        </a:spcBef>
                        <a:buSzPct val="25000"/>
                        <a:buNone/>
                      </a:pPr>
                      <a:r>
                        <a:rPr lang="en-US" sz="1800">
                          <a:solidFill>
                            <a:schemeClr val="lt1"/>
                          </a:solidFill>
                        </a:rPr>
                        <a:t>Honors Complex</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Shared Single occupancy</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$9,442</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r h="228600">
                <a:tc>
                  <a:txBody>
                    <a:bodyPr/>
                    <a:lstStyle/>
                    <a:p>
                      <a:pPr marL="0" marR="0" lvl="0" indent="0" algn="l" rtl="0">
                        <a:spcBef>
                          <a:spcPts val="0"/>
                        </a:spcBef>
                        <a:buSzPct val="25000"/>
                        <a:buNone/>
                      </a:pPr>
                      <a:endParaRPr sz="1800">
                        <a:solidFill>
                          <a:schemeClr val="lt1"/>
                        </a:solidFill>
                      </a:endParaRP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Double occupancy</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$7,858</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r h="228600">
                <a:tc>
                  <a:txBody>
                    <a:bodyPr/>
                    <a:lstStyle/>
                    <a:p>
                      <a:pPr marL="0" marR="0" lvl="0" indent="0" algn="l" rtl="0">
                        <a:spcBef>
                          <a:spcPts val="0"/>
                        </a:spcBef>
                        <a:buSzPct val="25000"/>
                        <a:buNone/>
                      </a:pPr>
                      <a:r>
                        <a:rPr lang="en-US" sz="1800">
                          <a:solidFill>
                            <a:schemeClr val="lt1"/>
                          </a:solidFill>
                        </a:rPr>
                        <a:t>Orr</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Double occupancy</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$7,020</a:t>
                      </a:r>
                    </a:p>
                  </a:txBody>
                  <a:tcPr marL="76200" marR="76200" marT="76200" marB="76200">
                    <a:lnL w="9525" cap="flat" cmpd="sng">
                      <a:solidFill>
                        <a:srgbClr val="D6D3BD"/>
                      </a:solidFill>
                      <a:prstDash val="solid"/>
                      <a:round/>
                      <a:headEnd type="none" w="med" len="med"/>
                      <a:tailEnd type="none" w="med" len="med"/>
                    </a:lnL>
                    <a:lnR w="9525" cap="flat" cmpd="sng">
                      <a:solidFill>
                        <a:srgbClr val="D6D3BD"/>
                      </a:solidFill>
                      <a:prstDash val="solid"/>
                      <a:round/>
                      <a:headEnd type="none" w="med" len="med"/>
                      <a:tailEnd type="none" w="med" len="med"/>
                    </a:lnR>
                    <a:lnT w="9525" cap="flat" cmpd="sng">
                      <a:solidFill>
                        <a:srgbClr val="D6D3BD"/>
                      </a:solidFill>
                      <a:prstDash val="solid"/>
                      <a:round/>
                      <a:headEnd type="none" w="med" len="med"/>
                      <a:tailEnd type="none" w="med" len="med"/>
                    </a:lnT>
                    <a:lnB w="9525" cap="flat" cmpd="sng">
                      <a:solidFill>
                        <a:srgbClr val="D6D3BD"/>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1066800" y="152400"/>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Cost of Attendance</a:t>
            </a:r>
          </a:p>
        </p:txBody>
      </p:sp>
      <p:sp>
        <p:nvSpPr>
          <p:cNvPr id="356" name="Shape 356"/>
          <p:cNvSpPr txBox="1">
            <a:spLocks noGrp="1"/>
          </p:cNvSpPr>
          <p:nvPr>
            <p:ph type="body" idx="1"/>
          </p:nvPr>
        </p:nvSpPr>
        <p:spPr>
          <a:xfrm>
            <a:off x="457200" y="1447800"/>
            <a:ext cx="8229600" cy="48767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lt2"/>
              </a:buClr>
              <a:buSzPct val="25000"/>
              <a:buFont typeface="Noto Sans Symbols"/>
              <a:buNone/>
            </a:pPr>
            <a:r>
              <a:rPr lang="en-US" sz="2000" b="1" i="0" u="none" strike="noStrike" cap="none">
                <a:solidFill>
                  <a:srgbClr val="FFC000"/>
                </a:solidFill>
                <a:latin typeface="Arial"/>
                <a:ea typeface="Arial"/>
                <a:cs typeface="Arial"/>
                <a:sym typeface="Arial"/>
              </a:rPr>
              <a:t>Stark State</a:t>
            </a:r>
          </a:p>
          <a:p>
            <a:pPr marL="0" marR="0" lvl="0" indent="0" algn="l" rtl="0">
              <a:spcBef>
                <a:spcPts val="400"/>
              </a:spcBef>
              <a:buClr>
                <a:schemeClr val="lt2"/>
              </a:buClr>
              <a:buSzPct val="25000"/>
              <a:buFont typeface="Noto Sans Symbols"/>
              <a:buNone/>
            </a:pPr>
            <a:endParaRPr sz="2000" b="1" i="0" u="none" strike="noStrike" cap="none">
              <a:solidFill>
                <a:srgbClr val="00B0F0"/>
              </a:solidFill>
              <a:latin typeface="Arial"/>
              <a:ea typeface="Arial"/>
              <a:cs typeface="Arial"/>
              <a:sym typeface="Arial"/>
            </a:endParaRPr>
          </a:p>
        </p:txBody>
      </p:sp>
      <p:graphicFrame>
        <p:nvGraphicFramePr>
          <p:cNvPr id="357" name="Shape 357"/>
          <p:cNvGraphicFramePr/>
          <p:nvPr/>
        </p:nvGraphicFramePr>
        <p:xfrm>
          <a:off x="152400" y="1981200"/>
          <a:ext cx="3000000" cy="3000000"/>
        </p:xfrm>
        <a:graphic>
          <a:graphicData uri="http://schemas.openxmlformats.org/drawingml/2006/table">
            <a:tbl>
              <a:tblPr>
                <a:noFill/>
                <a:tableStyleId>{441257B0-906C-4B1D-95A0-E29DE1CB6998}</a:tableStyleId>
              </a:tblPr>
              <a:tblGrid>
                <a:gridCol w="2190750"/>
                <a:gridCol w="2190750"/>
                <a:gridCol w="2190750"/>
                <a:gridCol w="2190750"/>
              </a:tblGrid>
              <a:tr h="228600">
                <a:tc>
                  <a:txBody>
                    <a:bodyPr/>
                    <a:lstStyle/>
                    <a:p>
                      <a:pPr marL="0" marR="0" lvl="0" indent="0" algn="l" rtl="0">
                        <a:spcBef>
                          <a:spcPts val="0"/>
                        </a:spcBef>
                        <a:buSzPct val="25000"/>
                        <a:buNone/>
                      </a:pPr>
                      <a:r>
                        <a:rPr lang="en-US" sz="1800" b="1">
                          <a:solidFill>
                            <a:schemeClr val="lt1"/>
                          </a:solidFill>
                        </a:rPr>
                        <a:t>College/University</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b="1">
                          <a:solidFill>
                            <a:schemeClr val="lt1"/>
                          </a:solidFill>
                        </a:rPr>
                        <a:t>Annual tuition 30 credits per year</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b="1">
                          <a:solidFill>
                            <a:schemeClr val="lt1"/>
                          </a:solidFill>
                        </a:rPr>
                        <a:t>Savings per year</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b="1">
                          <a:solidFill>
                            <a:schemeClr val="lt1"/>
                          </a:solidFill>
                        </a:rPr>
                        <a:t>% Savings per year</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r h="228600">
                <a:tc>
                  <a:txBody>
                    <a:bodyPr/>
                    <a:lstStyle/>
                    <a:p>
                      <a:pPr marL="0" marR="0" lvl="0" indent="0" algn="l" rtl="0">
                        <a:spcBef>
                          <a:spcPts val="0"/>
                        </a:spcBef>
                        <a:buSzPct val="25000"/>
                        <a:buNone/>
                      </a:pPr>
                      <a:r>
                        <a:rPr lang="en-US" sz="1800" b="1">
                          <a:solidFill>
                            <a:srgbClr val="FFC000"/>
                          </a:solidFill>
                        </a:rPr>
                        <a:t>Stark State College*</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b="1">
                          <a:solidFill>
                            <a:srgbClr val="FFC000"/>
                          </a:solidFill>
                        </a:rPr>
                        <a:t>$ 4,608 </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endParaRPr sz="1800"/>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endParaRPr sz="1800"/>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r h="228600">
                <a:tc>
                  <a:txBody>
                    <a:bodyPr/>
                    <a:lstStyle/>
                    <a:p>
                      <a:pPr marL="0" marR="0" lvl="0" indent="0" algn="l" rtl="0">
                        <a:spcBef>
                          <a:spcPts val="0"/>
                        </a:spcBef>
                        <a:buSzPct val="25000"/>
                        <a:buNone/>
                      </a:pPr>
                      <a:r>
                        <a:rPr lang="en-US" sz="1800">
                          <a:solidFill>
                            <a:schemeClr val="lt1"/>
                          </a:solidFill>
                        </a:rPr>
                        <a:t>Average of Ohio Public Two-Year Colleges*</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$ 5,039</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$ 530</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12%</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r h="228600">
                <a:tc>
                  <a:txBody>
                    <a:bodyPr/>
                    <a:lstStyle/>
                    <a:p>
                      <a:pPr marL="0" marR="0" lvl="0" indent="0" algn="l" rtl="0">
                        <a:spcBef>
                          <a:spcPts val="0"/>
                        </a:spcBef>
                        <a:buSzPct val="25000"/>
                        <a:buNone/>
                      </a:pPr>
                      <a:r>
                        <a:rPr lang="en-US" sz="1800">
                          <a:solidFill>
                            <a:schemeClr val="lt1"/>
                          </a:solidFill>
                        </a:rPr>
                        <a:t>Brown Mackie</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$ 16,450</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$ 11,941</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265%</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r h="228600">
                <a:tc>
                  <a:txBody>
                    <a:bodyPr/>
                    <a:lstStyle/>
                    <a:p>
                      <a:pPr marL="0" marR="0" lvl="0" indent="0" algn="l" rtl="0">
                        <a:spcBef>
                          <a:spcPts val="0"/>
                        </a:spcBef>
                        <a:buSzPct val="25000"/>
                        <a:buNone/>
                      </a:pPr>
                      <a:r>
                        <a:rPr lang="en-US" sz="1800">
                          <a:solidFill>
                            <a:schemeClr val="lt1"/>
                          </a:solidFill>
                        </a:rPr>
                        <a:t>National College</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$ 15,216</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$ 10,707</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237%</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r h="228600">
                <a:tc>
                  <a:txBody>
                    <a:bodyPr/>
                    <a:lstStyle/>
                    <a:p>
                      <a:pPr marL="0" marR="0" lvl="0" indent="0" algn="l" rtl="0">
                        <a:spcBef>
                          <a:spcPts val="0"/>
                        </a:spcBef>
                        <a:buSzPct val="25000"/>
                        <a:buNone/>
                      </a:pPr>
                      <a:r>
                        <a:rPr lang="en-US" sz="1800">
                          <a:solidFill>
                            <a:schemeClr val="lt1"/>
                          </a:solidFill>
                        </a:rPr>
                        <a:t>Herzing University - Akron Campus*</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$ 11,250</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$ 6,840</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spcBef>
                          <a:spcPts val="0"/>
                        </a:spcBef>
                        <a:buSzPct val="25000"/>
                        <a:buNone/>
                      </a:pPr>
                      <a:r>
                        <a:rPr lang="en-US" sz="1800">
                          <a:solidFill>
                            <a:schemeClr val="lt1"/>
                          </a:solidFill>
                        </a:rPr>
                        <a:t>55%</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Shape 363"/>
          <p:cNvSpPr txBox="1">
            <a:spLocks noGrp="1"/>
          </p:cNvSpPr>
          <p:nvPr>
            <p:ph type="title"/>
          </p:nvPr>
        </p:nvSpPr>
        <p:spPr>
          <a:xfrm>
            <a:off x="914400" y="228600"/>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Funding Your Education</a:t>
            </a:r>
          </a:p>
        </p:txBody>
      </p:sp>
      <p:sp>
        <p:nvSpPr>
          <p:cNvPr id="364" name="Shape 364"/>
          <p:cNvSpPr txBox="1">
            <a:spLocks noGrp="1"/>
          </p:cNvSpPr>
          <p:nvPr>
            <p:ph type="body" idx="1"/>
          </p:nvPr>
        </p:nvSpPr>
        <p:spPr>
          <a:xfrm>
            <a:off x="990600" y="1981200"/>
            <a:ext cx="7315200" cy="3539527"/>
          </a:xfrm>
          <a:prstGeom prst="rect">
            <a:avLst/>
          </a:prstGeom>
          <a:noFill/>
          <a:ln>
            <a:noFill/>
          </a:ln>
        </p:spPr>
        <p:txBody>
          <a:bodyPr lIns="91425" tIns="45700" rIns="91425" bIns="45700" anchor="t" anchorCtr="0">
            <a:noAutofit/>
          </a:bodyPr>
          <a:lstStyle/>
          <a:p>
            <a:pPr marL="228600" marR="0" lvl="0" indent="-190500" algn="ctr" rtl="0">
              <a:spcBef>
                <a:spcPts val="0"/>
              </a:spcBef>
              <a:spcAft>
                <a:spcPts val="0"/>
              </a:spcAft>
              <a:buClr>
                <a:schemeClr val="lt2"/>
              </a:buClr>
              <a:buSzPct val="25000"/>
              <a:buFont typeface="Noto Sans Symbols"/>
              <a:buNone/>
            </a:pPr>
            <a:r>
              <a:rPr lang="en-US" sz="2600" b="0" i="0" u="none" strike="noStrike" cap="none">
                <a:solidFill>
                  <a:schemeClr val="lt1"/>
                </a:solidFill>
                <a:latin typeface="Arial"/>
                <a:ea typeface="Arial"/>
                <a:cs typeface="Arial"/>
                <a:sym typeface="Arial"/>
              </a:rPr>
              <a:t>Scholarships</a:t>
            </a:r>
          </a:p>
          <a:p>
            <a:pPr marL="228600" marR="0" lvl="0" indent="-190500" algn="ctr" rtl="0">
              <a:spcBef>
                <a:spcPts val="520"/>
              </a:spcBef>
              <a:spcAft>
                <a:spcPts val="0"/>
              </a:spcAft>
              <a:buClr>
                <a:schemeClr val="lt2"/>
              </a:buClr>
              <a:buSzPct val="25000"/>
              <a:buFont typeface="Noto Sans Symbols"/>
              <a:buNone/>
            </a:pPr>
            <a:r>
              <a:rPr lang="en-US" sz="2600" b="0" i="0" u="none" strike="noStrike" cap="none">
                <a:solidFill>
                  <a:schemeClr val="lt1"/>
                </a:solidFill>
                <a:latin typeface="Arial"/>
                <a:ea typeface="Arial"/>
                <a:cs typeface="Arial"/>
                <a:sym typeface="Arial"/>
              </a:rPr>
              <a:t>Grants</a:t>
            </a:r>
          </a:p>
          <a:p>
            <a:pPr marL="228600" marR="0" lvl="0" indent="-190500" algn="ctr" rtl="0">
              <a:spcBef>
                <a:spcPts val="520"/>
              </a:spcBef>
              <a:spcAft>
                <a:spcPts val="0"/>
              </a:spcAft>
              <a:buClr>
                <a:schemeClr val="lt2"/>
              </a:buClr>
              <a:buSzPct val="25000"/>
              <a:buFont typeface="Noto Sans Symbols"/>
              <a:buNone/>
            </a:pPr>
            <a:r>
              <a:rPr lang="en-US" sz="2600" b="0" i="0" u="none" strike="noStrike" cap="none">
                <a:solidFill>
                  <a:schemeClr val="lt1"/>
                </a:solidFill>
                <a:latin typeface="Arial"/>
                <a:ea typeface="Arial"/>
                <a:cs typeface="Arial"/>
                <a:sym typeface="Arial"/>
              </a:rPr>
              <a:t>Loans</a:t>
            </a:r>
          </a:p>
          <a:p>
            <a:pPr marL="228600" marR="0" lvl="0" indent="-190500" algn="ctr" rtl="0">
              <a:spcBef>
                <a:spcPts val="520"/>
              </a:spcBef>
              <a:spcAft>
                <a:spcPts val="0"/>
              </a:spcAft>
              <a:buClr>
                <a:schemeClr val="lt2"/>
              </a:buClr>
              <a:buSzPct val="25000"/>
              <a:buFont typeface="Noto Sans Symbols"/>
              <a:buNone/>
            </a:pPr>
            <a:r>
              <a:rPr lang="en-US" sz="2600" b="0" i="0" u="none" strike="noStrike" cap="none">
                <a:solidFill>
                  <a:schemeClr val="lt1"/>
                </a:solidFill>
                <a:latin typeface="Arial"/>
                <a:ea typeface="Arial"/>
                <a:cs typeface="Arial"/>
                <a:sym typeface="Arial"/>
              </a:rPr>
              <a:t>Work study</a:t>
            </a:r>
          </a:p>
          <a:p>
            <a:pPr marL="228600" marR="0" lvl="0" indent="-190500" algn="ctr" rtl="0">
              <a:spcBef>
                <a:spcPts val="520"/>
              </a:spcBef>
              <a:spcAft>
                <a:spcPts val="0"/>
              </a:spcAft>
              <a:buClr>
                <a:schemeClr val="lt2"/>
              </a:buClr>
              <a:buSzPct val="25000"/>
              <a:buFont typeface="Noto Sans Symbols"/>
              <a:buNone/>
            </a:pPr>
            <a:r>
              <a:rPr lang="en-US" sz="2600" b="0" i="0" u="none" strike="noStrike" cap="none">
                <a:solidFill>
                  <a:schemeClr val="lt1"/>
                </a:solidFill>
                <a:latin typeface="Arial"/>
                <a:ea typeface="Arial"/>
                <a:cs typeface="Arial"/>
                <a:sym typeface="Arial"/>
              </a:rPr>
              <a:t>EFC (estimated family contribution)</a:t>
            </a:r>
          </a:p>
          <a:p>
            <a:pPr marL="228600" marR="0" lvl="0" indent="-190500" algn="l" rtl="0">
              <a:spcBef>
                <a:spcPts val="40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ctrTitle"/>
          </p:nvPr>
        </p:nvSpPr>
        <p:spPr>
          <a:xfrm>
            <a:off x="500450" y="413950"/>
            <a:ext cx="7315200" cy="1096500"/>
          </a:xfrm>
          <a:prstGeom prst="rect">
            <a:avLst/>
          </a:prstGeom>
        </p:spPr>
        <p:txBody>
          <a:bodyPr lIns="91425" tIns="91425" rIns="91425" bIns="91425" anchor="b" anchorCtr="0">
            <a:noAutofit/>
          </a:bodyPr>
          <a:lstStyle/>
          <a:p>
            <a:pPr lvl="0">
              <a:spcBef>
                <a:spcPts val="0"/>
              </a:spcBef>
              <a:buClr>
                <a:srgbClr val="6F9400"/>
              </a:buClr>
              <a:buSzPct val="25000"/>
              <a:buFont typeface="Arial"/>
              <a:buNone/>
            </a:pPr>
            <a:r>
              <a:rPr lang="en-US" sz="3000">
                <a:solidFill>
                  <a:srgbClr val="00FF00"/>
                </a:solidFill>
              </a:rPr>
              <a:t>AKRON PUBLIC SCHOOLS</a:t>
            </a:r>
            <a:br>
              <a:rPr lang="en-US" sz="3000">
                <a:solidFill>
                  <a:srgbClr val="00FF00"/>
                </a:solidFill>
              </a:rPr>
            </a:br>
            <a:r>
              <a:rPr lang="en-US" sz="3000">
                <a:solidFill>
                  <a:srgbClr val="00FF00"/>
                </a:solidFill>
              </a:rPr>
              <a:t>GRADUATION REQUIREMENTS</a:t>
            </a:r>
            <a:br>
              <a:rPr lang="en-US" sz="3000">
                <a:solidFill>
                  <a:srgbClr val="00FF00"/>
                </a:solidFill>
              </a:rPr>
            </a:br>
            <a:endParaRPr lang="en-US" sz="3000">
              <a:solidFill>
                <a:srgbClr val="00FF00"/>
              </a:solidFill>
            </a:endParaRPr>
          </a:p>
        </p:txBody>
      </p:sp>
      <p:sp>
        <p:nvSpPr>
          <p:cNvPr id="117" name="Shape 117"/>
          <p:cNvSpPr txBox="1">
            <a:spLocks noGrp="1"/>
          </p:cNvSpPr>
          <p:nvPr>
            <p:ph type="subTitle" idx="1"/>
          </p:nvPr>
        </p:nvSpPr>
        <p:spPr>
          <a:xfrm>
            <a:off x="780175" y="1105425"/>
            <a:ext cx="7315200" cy="5226600"/>
          </a:xfrm>
          <a:prstGeom prst="rect">
            <a:avLst/>
          </a:prstGeom>
        </p:spPr>
        <p:txBody>
          <a:bodyPr lIns="91425" tIns="91425" rIns="91425" bIns="91425" anchor="t" anchorCtr="0">
            <a:noAutofit/>
          </a:bodyPr>
          <a:lstStyle/>
          <a:p>
            <a:pPr lvl="0" rtl="0">
              <a:lnSpc>
                <a:spcPct val="60000"/>
              </a:lnSpc>
              <a:spcBef>
                <a:spcPts val="374"/>
              </a:spcBef>
              <a:buNone/>
            </a:pPr>
            <a:r>
              <a:rPr lang="en-US" sz="2000" b="1"/>
              <a:t>In addition to earning 21 credits, students must also pass all five parts of the OGT exam: </a:t>
            </a:r>
          </a:p>
          <a:p>
            <a:pPr lvl="0" rtl="0">
              <a:lnSpc>
                <a:spcPct val="60000"/>
              </a:lnSpc>
              <a:spcBef>
                <a:spcPts val="374"/>
              </a:spcBef>
              <a:buNone/>
            </a:pPr>
            <a:endParaRPr sz="1870"/>
          </a:p>
          <a:p>
            <a:pPr marL="457200" lvl="0" indent="-355600" rtl="0">
              <a:lnSpc>
                <a:spcPct val="115000"/>
              </a:lnSpc>
              <a:spcBef>
                <a:spcPts val="374"/>
              </a:spcBef>
              <a:buSzPct val="100000"/>
              <a:buChar char="●"/>
            </a:pPr>
            <a:r>
              <a:rPr lang="en-US" sz="2000"/>
              <a:t>Citizenship</a:t>
            </a:r>
          </a:p>
          <a:p>
            <a:pPr marL="457200" lvl="0" indent="-355600" rtl="0">
              <a:lnSpc>
                <a:spcPct val="115000"/>
              </a:lnSpc>
              <a:spcBef>
                <a:spcPts val="374"/>
              </a:spcBef>
              <a:buSzPct val="100000"/>
              <a:buChar char="●"/>
            </a:pPr>
            <a:r>
              <a:rPr lang="en-US" sz="2000"/>
              <a:t>Math</a:t>
            </a:r>
          </a:p>
          <a:p>
            <a:pPr marL="457200" lvl="0" indent="-355600" rtl="0">
              <a:lnSpc>
                <a:spcPct val="115000"/>
              </a:lnSpc>
              <a:spcBef>
                <a:spcPts val="0"/>
              </a:spcBef>
              <a:buSzPct val="100000"/>
              <a:buChar char="●"/>
            </a:pPr>
            <a:r>
              <a:rPr lang="en-US" sz="2000"/>
              <a:t>Reading </a:t>
            </a:r>
          </a:p>
          <a:p>
            <a:pPr marL="457200" lvl="0" indent="-355600" rtl="0">
              <a:lnSpc>
                <a:spcPct val="115000"/>
              </a:lnSpc>
              <a:spcBef>
                <a:spcPts val="0"/>
              </a:spcBef>
              <a:buSzPct val="100000"/>
              <a:buChar char="●"/>
            </a:pPr>
            <a:r>
              <a:rPr lang="en-US" sz="2000"/>
              <a:t>Science</a:t>
            </a:r>
          </a:p>
          <a:p>
            <a:pPr marL="457200" lvl="0" indent="-355600" rtl="0">
              <a:lnSpc>
                <a:spcPct val="115000"/>
              </a:lnSpc>
              <a:spcBef>
                <a:spcPts val="0"/>
              </a:spcBef>
              <a:buSzPct val="100000"/>
              <a:buChar char="●"/>
            </a:pPr>
            <a:r>
              <a:rPr lang="en-US" sz="2000"/>
              <a:t>Writing</a:t>
            </a:r>
          </a:p>
          <a:p>
            <a:pPr lvl="0" rtl="0">
              <a:lnSpc>
                <a:spcPct val="115000"/>
              </a:lnSpc>
              <a:spcBef>
                <a:spcPts val="0"/>
              </a:spcBef>
              <a:buNone/>
            </a:pPr>
            <a:r>
              <a:rPr lang="en-US" sz="1400"/>
              <a:t>Proficient score of 3 or above on OST exams can count towards corresponding OGT sections. (example: 3 or above on Government OST counts towards Citizenship section of OGT).</a:t>
            </a:r>
            <a:r>
              <a:rPr lang="en-US" sz="1800"/>
              <a:t> </a:t>
            </a:r>
            <a:r>
              <a:rPr lang="en-US" sz="1400"/>
              <a:t>A remediation Free Score on ACT or SAT will also count towards some parts of the OGT.  For full description of OGT alternatives please visit the Ohio Department of Education website using this link:</a:t>
            </a:r>
          </a:p>
          <a:p>
            <a:pPr lvl="0" rtl="0">
              <a:lnSpc>
                <a:spcPct val="115000"/>
              </a:lnSpc>
              <a:spcBef>
                <a:spcPts val="0"/>
              </a:spcBef>
              <a:buNone/>
            </a:pPr>
            <a:r>
              <a:rPr lang="en-US" sz="1800" u="sng">
                <a:solidFill>
                  <a:schemeClr val="hlink"/>
                </a:solidFill>
                <a:hlinkClick r:id="rId3"/>
              </a:rPr>
              <a:t>http://education.ohio.gov/Topics/Ohio-Graduation-Requirements/Graduation-Requirements-2014-2017/New-Testing-Options-for-Students-Required</a:t>
            </a:r>
          </a:p>
          <a:p>
            <a:pPr lvl="0" rtl="0">
              <a:lnSpc>
                <a:spcPct val="115000"/>
              </a:lnSpc>
              <a:spcBef>
                <a:spcPts val="0"/>
              </a:spcBef>
              <a:buNone/>
            </a:pPr>
            <a:endParaRPr sz="1800"/>
          </a:p>
          <a:p>
            <a:pPr lvl="0" rtl="0">
              <a:lnSpc>
                <a:spcPct val="115000"/>
              </a:lnSpc>
              <a:spcBef>
                <a:spcPts val="0"/>
              </a:spcBef>
              <a:buNone/>
            </a:pPr>
            <a:endParaRPr sz="1800"/>
          </a:p>
          <a:p>
            <a:pPr lvl="0">
              <a:lnSpc>
                <a:spcPct val="115000"/>
              </a:lnSpc>
              <a:spcBef>
                <a:spcPts val="0"/>
              </a:spcBef>
              <a:buNone/>
            </a:pPr>
            <a:endParaRPr sz="1800"/>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152400" y="228600"/>
            <a:ext cx="8229600" cy="1020762"/>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Getting Starting…</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914400" y="1544715"/>
            <a:ext cx="7315200" cy="1154096"/>
          </a:xfrm>
          <a:prstGeom prst="rect">
            <a:avLst/>
          </a:prstGeom>
          <a:noFill/>
          <a:ln>
            <a:noFill/>
          </a:ln>
        </p:spPr>
        <p:txBody>
          <a:bodyPr lIns="91425" tIns="45700" rIns="91425" bIns="45700" anchor="b" anchorCtr="0">
            <a:noAutofit/>
          </a:bodyPr>
          <a:lstStyle/>
          <a:p>
            <a:pPr marL="0" marR="0" lvl="0" indent="0" algn="l" rtl="0">
              <a:spcBef>
                <a:spcPts val="0"/>
              </a:spcBef>
              <a:buClr>
                <a:schemeClr val="lt2"/>
              </a:buClr>
              <a:buSzPct val="25000"/>
              <a:buFont typeface="Arial"/>
              <a:buNone/>
            </a:pPr>
            <a:endParaRPr sz="4000" b="0" i="0" u="none" strike="noStrike" cap="none">
              <a:solidFill>
                <a:schemeClr val="lt2"/>
              </a:solidFill>
              <a:latin typeface="Arial"/>
              <a:ea typeface="Arial"/>
              <a:cs typeface="Arial"/>
              <a:sym typeface="Arial"/>
            </a:endParaRPr>
          </a:p>
        </p:txBody>
      </p:sp>
      <p:sp>
        <p:nvSpPr>
          <p:cNvPr id="375" name="Shape 375"/>
          <p:cNvSpPr txBox="1">
            <a:spLocks noGrp="1"/>
          </p:cNvSpPr>
          <p:nvPr>
            <p:ph type="body" idx="1"/>
          </p:nvPr>
        </p:nvSpPr>
        <p:spPr>
          <a:xfrm>
            <a:off x="914400" y="2769833"/>
            <a:ext cx="7315200" cy="3539527"/>
          </a:xfrm>
          <a:prstGeom prst="rect">
            <a:avLst/>
          </a:prstGeom>
          <a:noFill/>
          <a:ln>
            <a:noFill/>
          </a:ln>
        </p:spPr>
        <p:txBody>
          <a:bodyPr lIns="91425" tIns="45700" rIns="91425" bIns="45700" anchor="t" anchorCtr="0">
            <a:noAutofit/>
          </a:bodyPr>
          <a:lstStyle/>
          <a:p>
            <a:pPr marL="228600" marR="0" lvl="0" indent="-190500" algn="l" rtl="0">
              <a:spcBef>
                <a:spcPts val="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pic>
        <p:nvPicPr>
          <p:cNvPr id="376" name="Shape 376"/>
          <p:cNvPicPr preferRelativeResize="0"/>
          <p:nvPr/>
        </p:nvPicPr>
        <p:blipFill rotWithShape="1">
          <a:blip r:embed="rId3">
            <a:alphaModFix/>
          </a:blip>
          <a:srcRect/>
          <a:stretch/>
        </p:blipFill>
        <p:spPr>
          <a:xfrm>
            <a:off x="290512" y="214312"/>
            <a:ext cx="8562975" cy="6429375"/>
          </a:xfrm>
          <a:prstGeom prst="rect">
            <a:avLst/>
          </a:prstGeom>
          <a:noFill/>
          <a:ln>
            <a:noFill/>
          </a:ln>
        </p:spPr>
      </p:pic>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Shape 381"/>
          <p:cNvSpPr txBox="1">
            <a:spLocks noGrp="1"/>
          </p:cNvSpPr>
          <p:nvPr>
            <p:ph type="title"/>
          </p:nvPr>
        </p:nvSpPr>
        <p:spPr>
          <a:xfrm>
            <a:off x="990600" y="76200"/>
            <a:ext cx="7315200" cy="1154100"/>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Junior Year</a:t>
            </a:r>
          </a:p>
        </p:txBody>
      </p:sp>
      <p:sp>
        <p:nvSpPr>
          <p:cNvPr id="382" name="Shape 382"/>
          <p:cNvSpPr txBox="1">
            <a:spLocks noGrp="1"/>
          </p:cNvSpPr>
          <p:nvPr>
            <p:ph type="body" idx="1"/>
          </p:nvPr>
        </p:nvSpPr>
        <p:spPr>
          <a:xfrm>
            <a:off x="381000" y="1371600"/>
            <a:ext cx="7848599" cy="4937760"/>
          </a:xfrm>
          <a:prstGeom prst="rect">
            <a:avLst/>
          </a:prstGeom>
          <a:noFill/>
          <a:ln>
            <a:noFill/>
          </a:ln>
        </p:spPr>
        <p:txBody>
          <a:bodyPr lIns="91425" tIns="45700" rIns="91425" bIns="45700" anchor="t" anchorCtr="0">
            <a:noAutofit/>
          </a:bodyPr>
          <a:lstStyle/>
          <a:p>
            <a:pPr marL="45720" marR="0" lvl="0" indent="-7619" algn="l" rtl="0">
              <a:spcBef>
                <a:spcPts val="0"/>
              </a:spcBef>
              <a:spcAft>
                <a:spcPts val="0"/>
              </a:spcAft>
              <a:buClr>
                <a:schemeClr val="lt2"/>
              </a:buClr>
              <a:buSzPct val="25000"/>
              <a:buFont typeface="Noto Sans Symbols"/>
              <a:buNone/>
            </a:pPr>
            <a:r>
              <a:rPr lang="en-US" sz="1800" b="0" i="0" u="none" strike="noStrike" cap="none">
                <a:solidFill>
                  <a:schemeClr val="lt1"/>
                </a:solidFill>
                <a:latin typeface="Arial"/>
                <a:ea typeface="Arial"/>
                <a:cs typeface="Arial"/>
                <a:sym typeface="Arial"/>
              </a:rPr>
              <a:t>  Spring:</a:t>
            </a:r>
          </a:p>
          <a:p>
            <a:pPr marL="685800" marR="0" lvl="2" indent="-190500"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Take ACT/SAT</a:t>
            </a:r>
          </a:p>
          <a:p>
            <a:pPr marL="685800" marR="0" lvl="2" indent="-190500"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Attend College Fairs</a:t>
            </a:r>
          </a:p>
          <a:p>
            <a:pPr marL="685800" marR="0" lvl="2" indent="-190500"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Do research on what majors interest you</a:t>
            </a:r>
          </a:p>
          <a:p>
            <a:pPr marL="320040" marR="0" lvl="1" indent="-2540" algn="l" rtl="0">
              <a:spcBef>
                <a:spcPts val="360"/>
              </a:spcBef>
              <a:spcAft>
                <a:spcPts val="0"/>
              </a:spcAft>
              <a:buClr>
                <a:schemeClr val="lt2"/>
              </a:buClr>
              <a:buSzPct val="25000"/>
              <a:buFont typeface="Noto Sans Symbols"/>
              <a:buNone/>
            </a:pPr>
            <a:endParaRPr sz="1800" b="0" i="0" u="none" strike="noStrike" cap="none">
              <a:solidFill>
                <a:schemeClr val="lt1"/>
              </a:solidFill>
              <a:latin typeface="Arial"/>
              <a:ea typeface="Arial"/>
              <a:cs typeface="Arial"/>
              <a:sym typeface="Arial"/>
            </a:endParaRPr>
          </a:p>
          <a:p>
            <a:pPr marL="320040" marR="0" lvl="1" indent="-2540" algn="l" rtl="0">
              <a:spcBef>
                <a:spcPts val="360"/>
              </a:spcBef>
              <a:spcAft>
                <a:spcPts val="0"/>
              </a:spcAft>
              <a:buClr>
                <a:schemeClr val="lt2"/>
              </a:buClr>
              <a:buSzPct val="25000"/>
              <a:buFont typeface="Noto Sans Symbols"/>
              <a:buNone/>
            </a:pPr>
            <a:r>
              <a:rPr lang="en-US" sz="1800" b="0" i="0" u="none" strike="noStrike" cap="none">
                <a:solidFill>
                  <a:schemeClr val="lt1"/>
                </a:solidFill>
                <a:latin typeface="Arial"/>
                <a:ea typeface="Arial"/>
                <a:cs typeface="Arial"/>
                <a:sym typeface="Arial"/>
              </a:rPr>
              <a:t>Summer:</a:t>
            </a:r>
          </a:p>
          <a:p>
            <a:pPr marL="685800" marR="0" lvl="2" indent="-190500"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Visit Colleges</a:t>
            </a:r>
          </a:p>
          <a:p>
            <a:pPr marL="685800" marR="0" lvl="2" indent="-190500" algn="l" rtl="0">
              <a:spcBef>
                <a:spcPts val="360"/>
              </a:spcBef>
              <a:spcAft>
                <a:spcPts val="0"/>
              </a:spcAft>
              <a:buClr>
                <a:schemeClr val="lt2"/>
              </a:buClr>
              <a:buSzPct val="100000"/>
              <a:buFont typeface="Noto Sans Symbols"/>
              <a:buChar char="▪"/>
            </a:pPr>
            <a:r>
              <a:rPr lang="en-US" sz="1800" b="0" i="0" u="none" strike="noStrike" cap="none">
                <a:solidFill>
                  <a:schemeClr val="lt1"/>
                </a:solidFill>
                <a:latin typeface="Arial"/>
                <a:ea typeface="Arial"/>
                <a:cs typeface="Arial"/>
                <a:sym typeface="Arial"/>
              </a:rPr>
              <a:t>Narrow list of colleges to those you wish to apply</a:t>
            </a:r>
          </a:p>
          <a:p>
            <a:pPr marL="685800" marR="0" lvl="2" indent="-190500" algn="l" rtl="0">
              <a:spcBef>
                <a:spcPts val="360"/>
              </a:spcBef>
              <a:spcAft>
                <a:spcPts val="0"/>
              </a:spcAft>
              <a:buClr>
                <a:schemeClr val="lt2"/>
              </a:buClr>
              <a:buSzPct val="100000"/>
              <a:buFont typeface="Noto Sans Symbols"/>
              <a:buNone/>
            </a:pPr>
            <a:endParaRPr sz="1800" b="0" i="0" u="none" strike="noStrike" cap="none">
              <a:solidFill>
                <a:schemeClr val="lt1"/>
              </a:solidFill>
              <a:latin typeface="Arial"/>
              <a:ea typeface="Arial"/>
              <a:cs typeface="Arial"/>
              <a:sym typeface="Arial"/>
            </a:endParaRPr>
          </a:p>
          <a:p>
            <a:pPr marL="685800" marR="0" lvl="2" indent="-190500" algn="l" rtl="0">
              <a:spcBef>
                <a:spcPts val="360"/>
              </a:spcBef>
              <a:spcAft>
                <a:spcPts val="0"/>
              </a:spcAft>
              <a:buClr>
                <a:schemeClr val="lt2"/>
              </a:buClr>
              <a:buSzPct val="100000"/>
              <a:buFont typeface="Noto Sans Symbols"/>
              <a:buNone/>
            </a:pPr>
            <a:endParaRPr sz="1800" b="0" i="0" u="none" strike="noStrike" cap="none">
              <a:solidFill>
                <a:schemeClr val="lt1"/>
              </a:solidFill>
              <a:latin typeface="Arial"/>
              <a:ea typeface="Arial"/>
              <a:cs typeface="Arial"/>
              <a:sym typeface="Arial"/>
            </a:endParaRPr>
          </a:p>
          <a:p>
            <a:pPr marL="685800" marR="0" lvl="2" indent="-190500" algn="l" rtl="0">
              <a:spcBef>
                <a:spcPts val="360"/>
              </a:spcBef>
              <a:spcAft>
                <a:spcPts val="0"/>
              </a:spcAft>
              <a:buClr>
                <a:schemeClr val="lt2"/>
              </a:buClr>
              <a:buSzPct val="100000"/>
              <a:buFont typeface="Noto Sans Symbols"/>
              <a:buNone/>
            </a:pPr>
            <a:endParaRPr sz="1800" b="0" i="0" u="none" strike="noStrike" cap="none">
              <a:solidFill>
                <a:schemeClr val="lt1"/>
              </a:solidFill>
              <a:latin typeface="Arial"/>
              <a:ea typeface="Arial"/>
              <a:cs typeface="Arial"/>
              <a:sym typeface="Arial"/>
            </a:endParaRPr>
          </a:p>
          <a:p>
            <a:pPr marL="502919" marR="0" lvl="2" indent="-7619" algn="l" rtl="0">
              <a:spcBef>
                <a:spcPts val="360"/>
              </a:spcBef>
              <a:spcAft>
                <a:spcPts val="0"/>
              </a:spcAft>
              <a:buClr>
                <a:schemeClr val="lt2"/>
              </a:buClr>
              <a:buSzPct val="25000"/>
              <a:buFont typeface="Noto Sans Symbols"/>
              <a:buNone/>
            </a:pPr>
            <a:r>
              <a:rPr lang="en-US" sz="1800" b="0" i="0" u="none" strike="noStrike" cap="none">
                <a:solidFill>
                  <a:schemeClr val="lt1"/>
                </a:solidFill>
                <a:latin typeface="Arial"/>
                <a:ea typeface="Arial"/>
                <a:cs typeface="Arial"/>
                <a:sym typeface="Arial"/>
              </a:rPr>
              <a:t>***  Attend Senior Parent Night for Senior year information ***</a:t>
            </a:r>
          </a:p>
          <a:p>
            <a:pPr marL="685800" marR="0" lvl="2" indent="-190500" algn="l" rtl="0">
              <a:spcBef>
                <a:spcPts val="360"/>
              </a:spcBef>
              <a:spcAft>
                <a:spcPts val="0"/>
              </a:spcAft>
              <a:buClr>
                <a:schemeClr val="lt2"/>
              </a:buClr>
              <a:buSzPct val="100000"/>
              <a:buFont typeface="Noto Sans Symbols"/>
              <a:buNone/>
            </a:pPr>
            <a:endParaRPr sz="1800" b="0" i="0" u="none" strike="noStrike" cap="none">
              <a:solidFill>
                <a:schemeClr val="lt1"/>
              </a:solidFill>
              <a:latin typeface="Arial"/>
              <a:ea typeface="Arial"/>
              <a:cs typeface="Arial"/>
              <a:sym typeface="Arial"/>
            </a:endParaRPr>
          </a:p>
          <a:p>
            <a:pPr marL="685800" marR="0" lvl="2" indent="-190500" algn="l" rtl="0">
              <a:spcBef>
                <a:spcPts val="360"/>
              </a:spcBef>
              <a:spcAft>
                <a:spcPts val="0"/>
              </a:spcAft>
              <a:buClr>
                <a:schemeClr val="lt2"/>
              </a:buClr>
              <a:buSzPct val="100000"/>
              <a:buFont typeface="Noto Sans Symbols"/>
              <a:buNone/>
            </a:pPr>
            <a:endParaRPr sz="1800" b="0" i="0" u="none" strike="noStrike" cap="none">
              <a:solidFill>
                <a:schemeClr val="lt1"/>
              </a:solidFill>
              <a:latin typeface="Arial"/>
              <a:ea typeface="Arial"/>
              <a:cs typeface="Arial"/>
              <a:sym typeface="Arial"/>
            </a:endParaRPr>
          </a:p>
          <a:p>
            <a:pPr marL="685800" marR="0" lvl="2" indent="-190500" algn="l" rtl="0">
              <a:spcBef>
                <a:spcPts val="320"/>
              </a:spcBef>
              <a:spcAft>
                <a:spcPts val="0"/>
              </a:spcAft>
              <a:buClr>
                <a:schemeClr val="lt2"/>
              </a:buClr>
              <a:buSzPct val="100000"/>
              <a:buFont typeface="Noto Sans Symbols"/>
              <a:buNone/>
            </a:pPr>
            <a:endParaRPr sz="1600" b="0" i="0" u="none" strike="noStrike" cap="none">
              <a:solidFill>
                <a:schemeClr val="lt1"/>
              </a:solidFill>
              <a:latin typeface="Arial"/>
              <a:ea typeface="Arial"/>
              <a:cs typeface="Arial"/>
              <a:sym typeface="Arial"/>
            </a:endParaRPr>
          </a:p>
          <a:p>
            <a:pPr marL="685800" marR="0" lvl="2" indent="-190500" algn="l" rtl="0">
              <a:spcBef>
                <a:spcPts val="320"/>
              </a:spcBef>
              <a:spcAft>
                <a:spcPts val="0"/>
              </a:spcAft>
              <a:buClr>
                <a:schemeClr val="lt2"/>
              </a:buClr>
              <a:buSzPct val="100000"/>
              <a:buFont typeface="Noto Sans Symbols"/>
              <a:buNone/>
            </a:pPr>
            <a:endParaRPr sz="1600" b="0" i="0" u="none" strike="noStrike" cap="none">
              <a:solidFill>
                <a:schemeClr val="lt1"/>
              </a:solidFill>
              <a:latin typeface="Arial"/>
              <a:ea typeface="Arial"/>
              <a:cs typeface="Arial"/>
              <a:sym typeface="Arial"/>
            </a:endParaRPr>
          </a:p>
          <a:p>
            <a:pPr marL="685800" marR="0" lvl="2" indent="-190500" algn="l" rtl="0">
              <a:spcBef>
                <a:spcPts val="320"/>
              </a:spcBef>
              <a:buClr>
                <a:schemeClr val="lt2"/>
              </a:buClr>
              <a:buSzPct val="100000"/>
              <a:buFont typeface="Noto Sans Symbols"/>
              <a:buNone/>
            </a:pPr>
            <a:endParaRPr sz="1600"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title"/>
          </p:nvPr>
        </p:nvSpPr>
        <p:spPr>
          <a:xfrm>
            <a:off x="914400" y="152400"/>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Counselor Tips:</a:t>
            </a:r>
          </a:p>
        </p:txBody>
      </p:sp>
      <p:sp>
        <p:nvSpPr>
          <p:cNvPr id="388" name="Shape 388"/>
          <p:cNvSpPr txBox="1">
            <a:spLocks noGrp="1"/>
          </p:cNvSpPr>
          <p:nvPr>
            <p:ph type="body" idx="1"/>
          </p:nvPr>
        </p:nvSpPr>
        <p:spPr>
          <a:xfrm>
            <a:off x="381000" y="1295400"/>
            <a:ext cx="7848599" cy="5013959"/>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Follow prompt guidelines/deadlines!</a:t>
            </a: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Throughout high school, keep a</a:t>
            </a:r>
            <a:r>
              <a:rPr lang="en-US"/>
              <a:t>n</a:t>
            </a:r>
            <a:r>
              <a:rPr lang="en-US" sz="2000" b="0" i="0" u="none" strike="noStrike" cap="none">
                <a:solidFill>
                  <a:schemeClr val="lt1"/>
                </a:solidFill>
                <a:latin typeface="Arial"/>
                <a:ea typeface="Arial"/>
                <a:cs typeface="Arial"/>
                <a:sym typeface="Arial"/>
              </a:rPr>
              <a:t> organized folder-with volunteer records, awards, achievements, experiences (traveling abroad), letters of recommendation, etc. </a:t>
            </a:r>
          </a:p>
          <a:p>
            <a:pPr marL="502919" marR="0" lvl="1" indent="-185419"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Now when is comes time your senior year to write essays, fill out autobiographies (for recommendations), you will have an easier time remembering!</a:t>
            </a:r>
          </a:p>
          <a:p>
            <a:pPr marL="502919" marR="0" lvl="1" indent="-185419"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80"/>
              </a:spcBef>
              <a:spcAft>
                <a:spcPts val="0"/>
              </a:spcAft>
              <a:buClr>
                <a:schemeClr val="lt2"/>
              </a:buClr>
              <a:buSzPct val="100000"/>
              <a:buFont typeface="Noto Sans Symbols"/>
              <a:buChar char="▪"/>
            </a:pPr>
            <a:r>
              <a:rPr lang="en-US" sz="2400" b="0" i="0" u="none" strike="noStrike" cap="none">
                <a:solidFill>
                  <a:schemeClr val="lt1"/>
                </a:solidFill>
                <a:latin typeface="Arial"/>
                <a:ea typeface="Arial"/>
                <a:cs typeface="Arial"/>
                <a:sym typeface="Arial"/>
              </a:rPr>
              <a:t>Volunteer</a:t>
            </a:r>
          </a:p>
          <a:p>
            <a:pPr marL="228600" marR="0" lvl="0" indent="-190500" algn="l" rtl="0">
              <a:spcBef>
                <a:spcPts val="480"/>
              </a:spcBef>
              <a:spcAft>
                <a:spcPts val="0"/>
              </a:spcAft>
              <a:buClr>
                <a:schemeClr val="lt2"/>
              </a:buClr>
              <a:buSzPct val="100000"/>
              <a:buFont typeface="Noto Sans Symbols"/>
              <a:buNone/>
            </a:pPr>
            <a:endParaRPr sz="2400" b="0" i="0" u="none" strike="noStrike" cap="none">
              <a:solidFill>
                <a:schemeClr val="lt1"/>
              </a:solidFill>
              <a:latin typeface="Arial"/>
              <a:ea typeface="Arial"/>
              <a:cs typeface="Arial"/>
              <a:sym typeface="Arial"/>
            </a:endParaRPr>
          </a:p>
          <a:p>
            <a:pPr marL="228600" marR="0" lvl="0" indent="-190500" algn="l" rtl="0">
              <a:spcBef>
                <a:spcPts val="480"/>
              </a:spcBef>
              <a:buClr>
                <a:schemeClr val="lt2"/>
              </a:buClr>
              <a:buSzPct val="100000"/>
              <a:buFont typeface="Noto Sans Symbols"/>
              <a:buChar char="▪"/>
            </a:pPr>
            <a:r>
              <a:rPr lang="en-US" sz="2400" b="0" i="0" u="none" strike="noStrike" cap="none">
                <a:solidFill>
                  <a:schemeClr val="lt1"/>
                </a:solidFill>
                <a:latin typeface="Arial"/>
                <a:ea typeface="Arial"/>
                <a:cs typeface="Arial"/>
                <a:sym typeface="Arial"/>
              </a:rPr>
              <a:t>Have a good rapport/reputation with your teachers.</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Shape 393"/>
          <p:cNvSpPr txBox="1">
            <a:spLocks noGrp="1"/>
          </p:cNvSpPr>
          <p:nvPr>
            <p:ph type="title"/>
          </p:nvPr>
        </p:nvSpPr>
        <p:spPr>
          <a:xfrm>
            <a:off x="838200" y="24808"/>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Parent Tips:</a:t>
            </a:r>
          </a:p>
        </p:txBody>
      </p:sp>
      <p:sp>
        <p:nvSpPr>
          <p:cNvPr id="394" name="Shape 394"/>
          <p:cNvSpPr txBox="1">
            <a:spLocks noGrp="1"/>
          </p:cNvSpPr>
          <p:nvPr>
            <p:ph type="body" idx="1"/>
          </p:nvPr>
        </p:nvSpPr>
        <p:spPr>
          <a:xfrm>
            <a:off x="304800" y="1219200"/>
            <a:ext cx="8534399" cy="5333999"/>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1600" b="0" i="0" u="none" strike="noStrike" cap="none">
                <a:solidFill>
                  <a:schemeClr val="lt1"/>
                </a:solidFill>
                <a:latin typeface="Arial"/>
                <a:ea typeface="Arial"/>
                <a:cs typeface="Arial"/>
                <a:sym typeface="Arial"/>
              </a:rPr>
              <a:t>Ask them monthly, What applications are you working on? How are the applications going? What are you working on and what scholarships have you applied for?" </a:t>
            </a:r>
          </a:p>
          <a:p>
            <a:pPr marL="228600" marR="0" lvl="0" indent="-190500" algn="l" rtl="0">
              <a:spcBef>
                <a:spcPts val="320"/>
              </a:spcBef>
              <a:spcAft>
                <a:spcPts val="0"/>
              </a:spcAft>
              <a:buClr>
                <a:schemeClr val="lt2"/>
              </a:buClr>
              <a:buSzPct val="100000"/>
              <a:buFont typeface="Noto Sans Symbols"/>
              <a:buNone/>
            </a:pPr>
            <a:endParaRPr sz="1600" b="0" i="0" u="none" strike="noStrike" cap="none">
              <a:solidFill>
                <a:schemeClr val="lt1"/>
              </a:solidFill>
              <a:latin typeface="Arial"/>
              <a:ea typeface="Arial"/>
              <a:cs typeface="Arial"/>
              <a:sym typeface="Arial"/>
            </a:endParaRPr>
          </a:p>
          <a:p>
            <a:pPr marL="228600" marR="0" lvl="0" indent="-190500" algn="l" rtl="0">
              <a:spcBef>
                <a:spcPts val="320"/>
              </a:spcBef>
              <a:spcAft>
                <a:spcPts val="0"/>
              </a:spcAft>
              <a:buClr>
                <a:schemeClr val="lt2"/>
              </a:buClr>
              <a:buSzPct val="100000"/>
              <a:buFont typeface="Noto Sans Symbols"/>
              <a:buChar char="▪"/>
            </a:pPr>
            <a:r>
              <a:rPr lang="en-US" sz="1600" b="0" i="0" u="none" strike="noStrike" cap="none">
                <a:solidFill>
                  <a:schemeClr val="lt1"/>
                </a:solidFill>
                <a:latin typeface="Arial"/>
                <a:ea typeface="Arial"/>
                <a:cs typeface="Arial"/>
                <a:sym typeface="Arial"/>
              </a:rPr>
              <a:t>Sit down with your student and prepare a list of what he/she is looking for in a college and then help him/her sort through the information they receive from the different institutions to decide which ones offer what's on the list.  </a:t>
            </a:r>
          </a:p>
          <a:p>
            <a:pPr marL="45720" marR="0" lvl="0" indent="-7619" algn="l" rtl="0">
              <a:spcBef>
                <a:spcPts val="320"/>
              </a:spcBef>
              <a:spcAft>
                <a:spcPts val="0"/>
              </a:spcAft>
              <a:buClr>
                <a:schemeClr val="lt2"/>
              </a:buClr>
              <a:buSzPct val="25000"/>
              <a:buFont typeface="Noto Sans Symbols"/>
              <a:buNone/>
            </a:pPr>
            <a:endParaRPr sz="1600" b="0" i="0" u="none" strike="noStrike" cap="none">
              <a:solidFill>
                <a:schemeClr val="lt1"/>
              </a:solidFill>
              <a:latin typeface="Arial"/>
              <a:ea typeface="Arial"/>
              <a:cs typeface="Arial"/>
              <a:sym typeface="Arial"/>
            </a:endParaRPr>
          </a:p>
          <a:p>
            <a:pPr marL="228600" marR="0" lvl="0" indent="-190500" algn="l" rtl="0">
              <a:spcBef>
                <a:spcPts val="320"/>
              </a:spcBef>
              <a:spcAft>
                <a:spcPts val="0"/>
              </a:spcAft>
              <a:buClr>
                <a:schemeClr val="lt2"/>
              </a:buClr>
              <a:buSzPct val="100000"/>
              <a:buFont typeface="Noto Sans Symbols"/>
              <a:buChar char="▪"/>
            </a:pPr>
            <a:r>
              <a:rPr lang="en-US" sz="1600" b="0" i="0" u="none" strike="noStrike" cap="none">
                <a:solidFill>
                  <a:schemeClr val="lt1"/>
                </a:solidFill>
                <a:latin typeface="Arial"/>
                <a:ea typeface="Arial"/>
                <a:cs typeface="Arial"/>
                <a:sym typeface="Arial"/>
              </a:rPr>
              <a:t>In January or February, you will need to help your student complete the FAFSA. Your PIN will help speed up the process. Attend FHS Financial Aid Night. </a:t>
            </a:r>
          </a:p>
          <a:p>
            <a:pPr marL="228600" marR="0" lvl="0" indent="-190500" algn="l" rtl="0">
              <a:spcBef>
                <a:spcPts val="320"/>
              </a:spcBef>
              <a:spcAft>
                <a:spcPts val="0"/>
              </a:spcAft>
              <a:buClr>
                <a:schemeClr val="lt2"/>
              </a:buClr>
              <a:buSzPct val="100000"/>
              <a:buFont typeface="Noto Sans Symbols"/>
              <a:buNone/>
            </a:pPr>
            <a:endParaRPr sz="1600" b="0" i="0" u="none" strike="noStrike" cap="none">
              <a:solidFill>
                <a:schemeClr val="lt1"/>
              </a:solidFill>
              <a:latin typeface="Arial"/>
              <a:ea typeface="Arial"/>
              <a:cs typeface="Arial"/>
              <a:sym typeface="Arial"/>
            </a:endParaRPr>
          </a:p>
          <a:p>
            <a:pPr marL="228600" marR="0" lvl="0" indent="-190500" algn="l" rtl="0">
              <a:spcBef>
                <a:spcPts val="320"/>
              </a:spcBef>
              <a:spcAft>
                <a:spcPts val="0"/>
              </a:spcAft>
              <a:buClr>
                <a:schemeClr val="lt2"/>
              </a:buClr>
              <a:buSzPct val="100000"/>
              <a:buFont typeface="Noto Sans Symbols"/>
              <a:buChar char="▪"/>
            </a:pPr>
            <a:r>
              <a:rPr lang="en-US" sz="1600" b="0" i="0" u="none" strike="noStrike" cap="none">
                <a:solidFill>
                  <a:schemeClr val="lt1"/>
                </a:solidFill>
                <a:latin typeface="Arial"/>
                <a:ea typeface="Arial"/>
                <a:cs typeface="Arial"/>
                <a:sym typeface="Arial"/>
              </a:rPr>
              <a:t>In March, the award notices will start coming in. Look at the financing carefully and contact the schools with any questions. Make comparisons! </a:t>
            </a:r>
          </a:p>
          <a:p>
            <a:pPr marL="228600" marR="0" lvl="0" indent="-190500" algn="l" rtl="0">
              <a:spcBef>
                <a:spcPts val="320"/>
              </a:spcBef>
              <a:spcAft>
                <a:spcPts val="0"/>
              </a:spcAft>
              <a:buClr>
                <a:schemeClr val="lt2"/>
              </a:buClr>
              <a:buSzPct val="100000"/>
              <a:buFont typeface="Noto Sans Symbols"/>
              <a:buNone/>
            </a:pPr>
            <a:endParaRPr sz="1600" b="0" i="0" u="none" strike="noStrike" cap="none">
              <a:solidFill>
                <a:schemeClr val="lt1"/>
              </a:solidFill>
              <a:latin typeface="Arial"/>
              <a:ea typeface="Arial"/>
              <a:cs typeface="Arial"/>
              <a:sym typeface="Arial"/>
            </a:endParaRPr>
          </a:p>
          <a:p>
            <a:pPr marL="228600" marR="0" lvl="0" indent="-190500" algn="l" rtl="0">
              <a:spcBef>
                <a:spcPts val="320"/>
              </a:spcBef>
              <a:spcAft>
                <a:spcPts val="0"/>
              </a:spcAft>
              <a:buClr>
                <a:schemeClr val="lt2"/>
              </a:buClr>
              <a:buSzPct val="100000"/>
              <a:buFont typeface="Noto Sans Symbols"/>
              <a:buChar char="▪"/>
            </a:pPr>
            <a:r>
              <a:rPr lang="en-US" sz="1600" b="0" i="0" u="none" strike="noStrike" cap="none">
                <a:solidFill>
                  <a:schemeClr val="lt1"/>
                </a:solidFill>
                <a:latin typeface="Arial"/>
                <a:ea typeface="Arial"/>
                <a:cs typeface="Arial"/>
                <a:sym typeface="Arial"/>
              </a:rPr>
              <a:t>Go on trips with your student to as many of his or her top school choices as possible. A visit to the campus is invaluable to making a decision. </a:t>
            </a:r>
          </a:p>
          <a:p>
            <a:pPr marL="228600" marR="0" lvl="0" indent="-190500" algn="l" rtl="0">
              <a:spcBef>
                <a:spcPts val="320"/>
              </a:spcBef>
              <a:spcAft>
                <a:spcPts val="0"/>
              </a:spcAft>
              <a:buClr>
                <a:schemeClr val="lt2"/>
              </a:buClr>
              <a:buSzPct val="100000"/>
              <a:buFont typeface="Noto Sans Symbols"/>
              <a:buNone/>
            </a:pPr>
            <a:endParaRPr sz="1600" b="0" i="0" u="none" strike="noStrike" cap="none">
              <a:solidFill>
                <a:schemeClr val="lt1"/>
              </a:solidFill>
              <a:latin typeface="Arial"/>
              <a:ea typeface="Arial"/>
              <a:cs typeface="Arial"/>
              <a:sym typeface="Arial"/>
            </a:endParaRPr>
          </a:p>
          <a:p>
            <a:pPr marL="228600" marR="0" lvl="0" indent="-190500" algn="l" rtl="0">
              <a:spcBef>
                <a:spcPts val="320"/>
              </a:spcBef>
              <a:spcAft>
                <a:spcPts val="0"/>
              </a:spcAft>
              <a:buClr>
                <a:schemeClr val="lt2"/>
              </a:buClr>
              <a:buSzPct val="100000"/>
              <a:buFont typeface="Noto Sans Symbols"/>
              <a:buChar char="▪"/>
            </a:pPr>
            <a:r>
              <a:rPr lang="en-US" sz="1600" b="0" i="0" u="none" strike="noStrike" cap="none">
                <a:solidFill>
                  <a:schemeClr val="lt1"/>
                </a:solidFill>
                <a:latin typeface="Arial"/>
                <a:ea typeface="Arial"/>
                <a:cs typeface="Arial"/>
                <a:sym typeface="Arial"/>
              </a:rPr>
              <a:t>Hug them, send them on their way, BUT don't change the locks - they'll be back! </a:t>
            </a:r>
          </a:p>
          <a:p>
            <a:pPr marL="228600" marR="0" lvl="0" indent="-190500" algn="l" rtl="0">
              <a:spcBef>
                <a:spcPts val="320"/>
              </a:spcBef>
              <a:buClr>
                <a:schemeClr val="lt2"/>
              </a:buClr>
              <a:buSzPct val="100000"/>
              <a:buFont typeface="Noto Sans Symbols"/>
              <a:buNone/>
            </a:pPr>
            <a:endParaRPr sz="1600"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Shape 400"/>
          <p:cNvSpPr txBox="1">
            <a:spLocks noGrp="1"/>
          </p:cNvSpPr>
          <p:nvPr>
            <p:ph type="title"/>
          </p:nvPr>
        </p:nvSpPr>
        <p:spPr>
          <a:xfrm>
            <a:off x="990600" y="228600"/>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NCAA Requirements</a:t>
            </a:r>
          </a:p>
        </p:txBody>
      </p:sp>
      <p:sp>
        <p:nvSpPr>
          <p:cNvPr id="401" name="Shape 401"/>
          <p:cNvSpPr txBox="1">
            <a:spLocks noGrp="1"/>
          </p:cNvSpPr>
          <p:nvPr>
            <p:ph type="body" idx="1"/>
          </p:nvPr>
        </p:nvSpPr>
        <p:spPr>
          <a:xfrm>
            <a:off x="533400" y="1447800"/>
            <a:ext cx="8229600" cy="4754563"/>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2000" b="0" i="0" u="none" strike="noStrike" cap="none">
                <a:solidFill>
                  <a:schemeClr val="dk1"/>
                </a:solidFill>
                <a:latin typeface="Arial"/>
                <a:ea typeface="Arial"/>
                <a:cs typeface="Arial"/>
                <a:sym typeface="Arial"/>
              </a:rPr>
              <a:t>NCAA requirements</a:t>
            </a:r>
          </a:p>
          <a:p>
            <a:pPr marL="228600" marR="0" lvl="0" indent="-190500" algn="l" rtl="0">
              <a:spcBef>
                <a:spcPts val="400"/>
              </a:spcBef>
              <a:spcAft>
                <a:spcPts val="0"/>
              </a:spcAft>
              <a:buClr>
                <a:schemeClr val="lt2"/>
              </a:buClr>
              <a:buSzPct val="100000"/>
              <a:buFont typeface="Noto Sans Symbols"/>
              <a:buChar char="▪"/>
            </a:pPr>
            <a:r>
              <a:rPr lang="en-US" sz="2000" b="0" i="0" u="sng" strike="noStrike" cap="none">
                <a:solidFill>
                  <a:schemeClr val="hlink"/>
                </a:solidFill>
                <a:latin typeface="Arial"/>
                <a:ea typeface="Arial"/>
                <a:cs typeface="Arial"/>
                <a:sym typeface="Arial"/>
                <a:hlinkClick r:id="rId3"/>
              </a:rPr>
              <a:t>www.ncaa.org</a:t>
            </a:r>
          </a:p>
          <a:p>
            <a:pPr marL="228600" marR="0" lvl="0" indent="-190500" algn="l" rtl="0">
              <a:spcBef>
                <a:spcPts val="400"/>
              </a:spcBef>
              <a:spcAft>
                <a:spcPts val="0"/>
              </a:spcAft>
              <a:buClr>
                <a:schemeClr val="lt2"/>
              </a:buClr>
              <a:buSzPct val="100000"/>
              <a:buFont typeface="Noto Sans Symbols"/>
              <a:buNone/>
            </a:pPr>
            <a:endParaRPr sz="2000" b="0" i="0" u="sng" strike="noStrike" cap="none">
              <a:solidFill>
                <a:schemeClr val="hlink"/>
              </a:solidFill>
              <a:latin typeface="Arial"/>
              <a:ea typeface="Arial"/>
              <a:cs typeface="Arial"/>
              <a:sym typeface="Arial"/>
              <a:hlinkClick r:id="rId4"/>
            </a:endParaRPr>
          </a:p>
          <a:p>
            <a:pPr marL="228600" marR="0" lvl="0" indent="-190500" algn="l" rtl="0">
              <a:spcBef>
                <a:spcPts val="400"/>
              </a:spcBef>
              <a:spcAft>
                <a:spcPts val="0"/>
              </a:spcAft>
              <a:buClr>
                <a:schemeClr val="lt2"/>
              </a:buClr>
              <a:buSzPct val="100000"/>
              <a:buFont typeface="Noto Sans Symbols"/>
              <a:buChar char="▪"/>
            </a:pPr>
            <a:r>
              <a:rPr lang="en-US" sz="2000" b="0" i="0" u="sng" strike="noStrike" cap="none">
                <a:solidFill>
                  <a:schemeClr val="hlink"/>
                </a:solidFill>
                <a:latin typeface="Arial"/>
                <a:ea typeface="Arial"/>
                <a:cs typeface="Arial"/>
                <a:sym typeface="Arial"/>
                <a:hlinkClick r:id="rId4"/>
              </a:rPr>
              <a:t>www.ncaaclearinghouse.net</a:t>
            </a: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25000"/>
              <a:buFont typeface="Noto Sans Symbols"/>
              <a:buNone/>
            </a:pPr>
            <a:r>
              <a:rPr lang="en-US" sz="2000" b="0" i="0" u="none" strike="noStrike" cap="none">
                <a:solidFill>
                  <a:schemeClr val="lt1"/>
                </a:solidFill>
                <a:latin typeface="Arial"/>
                <a:ea typeface="Arial"/>
                <a:cs typeface="Arial"/>
                <a:sym typeface="Arial"/>
              </a:rPr>
              <a:t>***See your counselor for more information</a:t>
            </a:r>
          </a:p>
          <a:p>
            <a:pPr marL="228600" marR="0" lvl="0" indent="-190500" algn="l" rtl="0">
              <a:spcBef>
                <a:spcPts val="40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Shape 407"/>
          <p:cNvSpPr txBox="1">
            <a:spLocks noGrp="1"/>
          </p:cNvSpPr>
          <p:nvPr>
            <p:ph type="title"/>
          </p:nvPr>
        </p:nvSpPr>
        <p:spPr>
          <a:xfrm>
            <a:off x="983675" y="477915"/>
            <a:ext cx="7315200" cy="1154100"/>
          </a:xfrm>
          <a:prstGeom prst="rect">
            <a:avLst/>
          </a:prstGeom>
        </p:spPr>
        <p:txBody>
          <a:bodyPr lIns="91425" tIns="91425" rIns="91425" bIns="91425" anchor="b" anchorCtr="0">
            <a:noAutofit/>
          </a:bodyPr>
          <a:lstStyle/>
          <a:p>
            <a:pPr lvl="0" algn="ctr" rtl="0">
              <a:spcBef>
                <a:spcPts val="0"/>
              </a:spcBef>
              <a:buNone/>
            </a:pPr>
            <a:r>
              <a:rPr lang="en-US" b="1">
                <a:solidFill>
                  <a:srgbClr val="00FF00"/>
                </a:solidFill>
              </a:rPr>
              <a:t>Career Exploration Tools </a:t>
            </a:r>
          </a:p>
        </p:txBody>
      </p:sp>
      <p:sp>
        <p:nvSpPr>
          <p:cNvPr id="408" name="Shape 408"/>
          <p:cNvSpPr txBox="1">
            <a:spLocks noGrp="1"/>
          </p:cNvSpPr>
          <p:nvPr>
            <p:ph type="body" idx="1"/>
          </p:nvPr>
        </p:nvSpPr>
        <p:spPr>
          <a:xfrm>
            <a:off x="914400" y="1828797"/>
            <a:ext cx="7315200" cy="4480499"/>
          </a:xfrm>
          <a:prstGeom prst="rect">
            <a:avLst/>
          </a:prstGeom>
        </p:spPr>
        <p:txBody>
          <a:bodyPr lIns="91425" tIns="91425" rIns="91425" bIns="91425" anchor="t" anchorCtr="0">
            <a:noAutofit/>
          </a:bodyPr>
          <a:lstStyle/>
          <a:p>
            <a:pPr marL="457200" lvl="0" indent="-228600" rtl="0">
              <a:spcBef>
                <a:spcPts val="0"/>
              </a:spcBef>
            </a:pPr>
            <a:r>
              <a:rPr lang="en-US"/>
              <a:t>Armed Service Vocational Aptitude Battery (ASVAB)</a:t>
            </a:r>
          </a:p>
          <a:p>
            <a:pPr marL="914400" lvl="1" indent="-228600" rtl="0">
              <a:spcBef>
                <a:spcPts val="0"/>
              </a:spcBef>
            </a:pPr>
            <a:r>
              <a:rPr lang="en-US"/>
              <a:t>Timed test that measures developed abilities and helps predict future academic and occupational success, specifically military related. </a:t>
            </a:r>
          </a:p>
          <a:p>
            <a:pPr marL="914400" lvl="1" indent="-228600" rtl="0">
              <a:spcBef>
                <a:spcPts val="0"/>
              </a:spcBef>
            </a:pPr>
            <a:r>
              <a:rPr lang="en-US"/>
              <a:t>Administered in the fall each year</a:t>
            </a:r>
          </a:p>
          <a:p>
            <a:pPr marL="0" lvl="0" indent="0" rtl="0">
              <a:spcBef>
                <a:spcPts val="0"/>
              </a:spcBef>
              <a:buNone/>
            </a:pPr>
            <a:endParaRPr/>
          </a:p>
          <a:p>
            <a:pPr marL="457200" lvl="0" indent="-228600" rtl="0">
              <a:spcBef>
                <a:spcPts val="0"/>
              </a:spcBef>
            </a:pPr>
            <a:r>
              <a:rPr lang="en-US"/>
              <a:t>Ohio Means Jobs</a:t>
            </a:r>
          </a:p>
          <a:p>
            <a:pPr marL="914400" lvl="1" indent="-228600" rtl="0">
              <a:spcBef>
                <a:spcPts val="0"/>
              </a:spcBef>
            </a:pPr>
            <a:r>
              <a:rPr lang="en-US"/>
              <a:t>Located at 1040 E. Tallmadge Avenue Akron, OH 44310 </a:t>
            </a:r>
          </a:p>
          <a:p>
            <a:pPr marL="914400" lvl="1" indent="-228600" rtl="0">
              <a:spcBef>
                <a:spcPts val="0"/>
              </a:spcBef>
            </a:pPr>
            <a:r>
              <a:rPr lang="en-US" u="sng">
                <a:solidFill>
                  <a:schemeClr val="hlink"/>
                </a:solidFill>
                <a:hlinkClick r:id="rId3"/>
              </a:rPr>
              <a:t>https://jobseeker.k-12.ohiomeansjobs.monster.com/seeker.aspx</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Shape 413"/>
          <p:cNvSpPr txBox="1">
            <a:spLocks noGrp="1"/>
          </p:cNvSpPr>
          <p:nvPr>
            <p:ph type="title"/>
          </p:nvPr>
        </p:nvSpPr>
        <p:spPr>
          <a:xfrm>
            <a:off x="914400" y="1544715"/>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rgbClr val="FFFF00"/>
              </a:buClr>
              <a:buSzPct val="25000"/>
              <a:buFont typeface="Arial"/>
              <a:buNone/>
            </a:pPr>
            <a:r>
              <a:rPr lang="en-US" sz="4000" b="0" i="0" u="none" strike="noStrike" cap="none">
                <a:solidFill>
                  <a:srgbClr val="FFFF00"/>
                </a:solidFill>
                <a:latin typeface="Arial"/>
                <a:ea typeface="Arial"/>
                <a:cs typeface="Arial"/>
                <a:sym typeface="Arial"/>
              </a:rPr>
              <a:t>One-Stop Resource</a:t>
            </a:r>
          </a:p>
        </p:txBody>
      </p:sp>
      <p:sp>
        <p:nvSpPr>
          <p:cNvPr id="414" name="Shape 414"/>
          <p:cNvSpPr txBox="1">
            <a:spLocks noGrp="1"/>
          </p:cNvSpPr>
          <p:nvPr>
            <p:ph type="body" idx="1"/>
          </p:nvPr>
        </p:nvSpPr>
        <p:spPr>
          <a:xfrm>
            <a:off x="914400" y="2769833"/>
            <a:ext cx="7315200" cy="3539527"/>
          </a:xfrm>
          <a:prstGeom prst="rect">
            <a:avLst/>
          </a:prstGeom>
          <a:noFill/>
          <a:ln>
            <a:noFill/>
          </a:ln>
        </p:spPr>
        <p:txBody>
          <a:bodyPr lIns="91425" tIns="45700" rIns="91425" bIns="45700" anchor="t" anchorCtr="0">
            <a:noAutofit/>
          </a:bodyPr>
          <a:lstStyle/>
          <a:p>
            <a:pPr marL="228600" marR="0" lvl="0" indent="-190500" algn="ctr" rtl="0">
              <a:spcBef>
                <a:spcPts val="0"/>
              </a:spcBef>
              <a:buClr>
                <a:schemeClr val="lt2"/>
              </a:buClr>
              <a:buSzPct val="100000"/>
              <a:buFont typeface="Noto Sans Symbols"/>
              <a:buChar char="▪"/>
            </a:pPr>
            <a:r>
              <a:rPr lang="en-US" sz="2000" b="0" i="0" u="none" strike="noStrike" cap="none">
                <a:solidFill>
                  <a:srgbClr val="FFC000"/>
                </a:solidFill>
                <a:latin typeface="Arial"/>
                <a:ea typeface="Arial"/>
                <a:cs typeface="Arial"/>
                <a:sym typeface="Arial"/>
              </a:rPr>
              <a:t>www.firestonefalcons.org</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title"/>
          </p:nvPr>
        </p:nvSpPr>
        <p:spPr>
          <a:xfrm>
            <a:off x="914400" y="76200"/>
            <a:ext cx="7315200" cy="1154096"/>
          </a:xfrm>
          <a:prstGeom prst="rect">
            <a:avLst/>
          </a:prstGeom>
          <a:noFill/>
          <a:ln>
            <a:noFill/>
          </a:ln>
        </p:spPr>
        <p:txBody>
          <a:bodyPr lIns="91425" tIns="45700" rIns="91425" bIns="45700" anchor="b" anchorCtr="0">
            <a:noAutofit/>
          </a:bodyPr>
          <a:lstStyle/>
          <a:p>
            <a:pPr marL="0" marR="0" lvl="0" indent="0" algn="ctr" rtl="0">
              <a:spcBef>
                <a:spcPts val="0"/>
              </a:spcBef>
              <a:buClr>
                <a:schemeClr val="lt1"/>
              </a:buClr>
              <a:buSzPct val="25000"/>
              <a:buFont typeface="Arial"/>
              <a:buNone/>
            </a:pPr>
            <a:r>
              <a:rPr lang="en-US" sz="4000" b="1" i="0" u="none" strike="noStrike" cap="none">
                <a:solidFill>
                  <a:srgbClr val="00FF00"/>
                </a:solidFill>
                <a:latin typeface="Arial"/>
                <a:ea typeface="Arial"/>
                <a:cs typeface="Arial"/>
                <a:sym typeface="Arial"/>
              </a:rPr>
              <a:t>Thank You!!</a:t>
            </a:r>
          </a:p>
        </p:txBody>
      </p:sp>
      <p:sp>
        <p:nvSpPr>
          <p:cNvPr id="420" name="Shape 420"/>
          <p:cNvSpPr txBox="1">
            <a:spLocks noGrp="1"/>
          </p:cNvSpPr>
          <p:nvPr>
            <p:ph type="body" idx="1"/>
          </p:nvPr>
        </p:nvSpPr>
        <p:spPr>
          <a:xfrm>
            <a:off x="609600" y="1600200"/>
            <a:ext cx="7619999" cy="4709160"/>
          </a:xfrm>
          <a:prstGeom prst="rect">
            <a:avLst/>
          </a:prstGeom>
          <a:noFill/>
          <a:ln>
            <a:noFill/>
          </a:ln>
        </p:spPr>
        <p:txBody>
          <a:bodyPr lIns="91425" tIns="45700" rIns="91425" bIns="45700" anchor="t" anchorCtr="0">
            <a:noAutofit/>
          </a:bodyPr>
          <a:lstStyle/>
          <a:p>
            <a:pPr marL="228600" marR="0" lvl="0" indent="-190500" algn="l" rtl="0">
              <a:lnSpc>
                <a:spcPct val="90000"/>
              </a:lnSpc>
              <a:spcBef>
                <a:spcPts val="0"/>
              </a:spcBef>
              <a:spcAft>
                <a:spcPts val="0"/>
              </a:spcAft>
              <a:buClr>
                <a:schemeClr val="lt2"/>
              </a:buClr>
              <a:buSzPct val="100000"/>
              <a:buFont typeface="Noto Sans Symbols"/>
              <a:buChar char="▪"/>
            </a:pPr>
            <a:r>
              <a:rPr lang="en-US" sz="2800" b="0" i="0" u="none" strike="noStrike" cap="none">
                <a:solidFill>
                  <a:schemeClr val="lt1"/>
                </a:solidFill>
                <a:latin typeface="Arial"/>
                <a:ea typeface="Arial"/>
                <a:cs typeface="Arial"/>
                <a:sym typeface="Arial"/>
              </a:rPr>
              <a:t>If you have any further questions, feel free to contact your counselor.</a:t>
            </a:r>
          </a:p>
          <a:p>
            <a:pPr marL="228600" marR="0" lvl="0" indent="-190500" algn="l" rtl="0">
              <a:lnSpc>
                <a:spcPct val="90000"/>
              </a:lnSpc>
              <a:spcBef>
                <a:spcPts val="560"/>
              </a:spcBef>
              <a:spcAft>
                <a:spcPts val="0"/>
              </a:spcAft>
              <a:buClr>
                <a:schemeClr val="lt2"/>
              </a:buClr>
              <a:buSzPct val="100000"/>
              <a:buFont typeface="Noto Sans Symbols"/>
              <a:buChar char="▪"/>
            </a:pPr>
            <a:r>
              <a:rPr lang="en-US" sz="2800" b="0" i="0" u="none" strike="noStrike" cap="none">
                <a:solidFill>
                  <a:schemeClr val="lt1"/>
                </a:solidFill>
                <a:latin typeface="Arial"/>
                <a:ea typeface="Arial"/>
                <a:cs typeface="Arial"/>
                <a:sym typeface="Arial"/>
              </a:rPr>
              <a:t>We appreciate your time and interest in your child’s success.</a:t>
            </a:r>
          </a:p>
          <a:p>
            <a:pPr marL="45720" marR="0" lvl="0" indent="-7619" algn="l" rtl="0">
              <a:lnSpc>
                <a:spcPct val="90000"/>
              </a:lnSpc>
              <a:spcBef>
                <a:spcPts val="560"/>
              </a:spcBef>
              <a:spcAft>
                <a:spcPts val="0"/>
              </a:spcAft>
              <a:buClr>
                <a:schemeClr val="lt2"/>
              </a:buClr>
              <a:buSzPct val="25000"/>
              <a:buFont typeface="Noto Sans Symbols"/>
              <a:buNone/>
            </a:pPr>
            <a:endParaRPr sz="2800" b="0" i="0" u="none" strike="noStrike" cap="none">
              <a:solidFill>
                <a:schemeClr val="lt1"/>
              </a:solidFill>
              <a:latin typeface="Arial"/>
              <a:ea typeface="Arial"/>
              <a:cs typeface="Arial"/>
              <a:sym typeface="Arial"/>
            </a:endParaRPr>
          </a:p>
          <a:p>
            <a:pPr marL="228600" marR="0" lvl="0" indent="-190500" algn="l" rtl="0">
              <a:lnSpc>
                <a:spcPct val="90000"/>
              </a:lnSpc>
              <a:spcBef>
                <a:spcPts val="560"/>
              </a:spcBef>
              <a:spcAft>
                <a:spcPts val="0"/>
              </a:spcAft>
              <a:buClr>
                <a:schemeClr val="lt2"/>
              </a:buClr>
              <a:buSzPct val="25000"/>
              <a:buFont typeface="Noto Sans Symbols"/>
              <a:buNone/>
            </a:pPr>
            <a:endParaRPr sz="2800" b="0" i="0" u="none" strike="noStrike" cap="none">
              <a:solidFill>
                <a:schemeClr val="lt1"/>
              </a:solidFill>
              <a:latin typeface="Arial"/>
              <a:ea typeface="Arial"/>
              <a:cs typeface="Arial"/>
              <a:sym typeface="Arial"/>
            </a:endParaRPr>
          </a:p>
          <a:p>
            <a:pPr marL="228600" marR="0" lvl="0" indent="-190500" algn="l" rtl="0">
              <a:lnSpc>
                <a:spcPct val="90000"/>
              </a:lnSpc>
              <a:spcBef>
                <a:spcPts val="560"/>
              </a:spcBef>
              <a:spcAft>
                <a:spcPts val="0"/>
              </a:spcAft>
              <a:buClr>
                <a:schemeClr val="lt2"/>
              </a:buClr>
              <a:buSzPct val="25000"/>
              <a:buFont typeface="Noto Sans Symbols"/>
              <a:buNone/>
            </a:pPr>
            <a:r>
              <a:rPr lang="en-US" sz="2800" b="0" i="0" u="none" strike="noStrike" cap="none">
                <a:solidFill>
                  <a:schemeClr val="lt1"/>
                </a:solidFill>
                <a:latin typeface="Arial"/>
                <a:ea typeface="Arial"/>
                <a:cs typeface="Arial"/>
                <a:sym typeface="Arial"/>
              </a:rPr>
              <a:t>Sincerely,</a:t>
            </a:r>
          </a:p>
          <a:p>
            <a:pPr marL="228600" marR="0" lvl="0" indent="-190500" algn="l" rtl="0">
              <a:lnSpc>
                <a:spcPct val="90000"/>
              </a:lnSpc>
              <a:spcBef>
                <a:spcPts val="560"/>
              </a:spcBef>
              <a:buClr>
                <a:schemeClr val="lt2"/>
              </a:buClr>
              <a:buSzPct val="25000"/>
              <a:buFont typeface="Noto Sans Symbols"/>
              <a:buNone/>
            </a:pPr>
            <a:r>
              <a:rPr lang="en-US" sz="2800" b="0" i="0" u="none" strike="noStrike" cap="none">
                <a:solidFill>
                  <a:schemeClr val="lt1"/>
                </a:solidFill>
                <a:latin typeface="Arial"/>
                <a:ea typeface="Arial"/>
                <a:cs typeface="Arial"/>
                <a:sym typeface="Arial"/>
              </a:rPr>
              <a:t>FHS Counselors			</a:t>
            </a:r>
          </a:p>
        </p:txBody>
      </p:sp>
      <p:pic>
        <p:nvPicPr>
          <p:cNvPr id="421" name="Shape 421"/>
          <p:cNvPicPr preferRelativeResize="0"/>
          <p:nvPr/>
        </p:nvPicPr>
        <p:blipFill rotWithShape="1">
          <a:blip r:embed="rId3">
            <a:alphaModFix/>
          </a:blip>
          <a:srcRect/>
          <a:stretch/>
        </p:blipFill>
        <p:spPr>
          <a:xfrm>
            <a:off x="4800600" y="3276600"/>
            <a:ext cx="2733675" cy="24479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914400" y="685800"/>
            <a:ext cx="7315200" cy="793812"/>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1" i="0" u="none" strike="noStrike" cap="none">
                <a:solidFill>
                  <a:srgbClr val="00FF00"/>
                </a:solidFill>
                <a:latin typeface="Arial"/>
                <a:ea typeface="Arial"/>
                <a:cs typeface="Arial"/>
                <a:sym typeface="Arial"/>
              </a:rPr>
              <a:t>Recovering Credits</a:t>
            </a:r>
          </a:p>
        </p:txBody>
      </p:sp>
      <p:sp>
        <p:nvSpPr>
          <p:cNvPr id="123" name="Shape 123"/>
          <p:cNvSpPr txBox="1">
            <a:spLocks noGrp="1"/>
          </p:cNvSpPr>
          <p:nvPr>
            <p:ph type="body" idx="1"/>
          </p:nvPr>
        </p:nvSpPr>
        <p:spPr>
          <a:xfrm>
            <a:off x="990600" y="2514600"/>
            <a:ext cx="7315200" cy="3539527"/>
          </a:xfrm>
          <a:prstGeom prst="rect">
            <a:avLst/>
          </a:prstGeom>
          <a:noFill/>
          <a:ln>
            <a:noFill/>
          </a:ln>
        </p:spPr>
        <p:txBody>
          <a:bodyPr lIns="91425" tIns="45700" rIns="91425" bIns="45700" anchor="t" anchorCtr="0">
            <a:noAutofit/>
          </a:bodyPr>
          <a:lstStyle/>
          <a:p>
            <a:pPr marL="228600" marR="0" lvl="0" indent="-190500" algn="l" rtl="0">
              <a:spcBef>
                <a:spcPts val="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Night School</a:t>
            </a:r>
          </a:p>
          <a:p>
            <a:pPr marL="45720" marR="0" lvl="0" indent="-7619" algn="l" rtl="0">
              <a:spcBef>
                <a:spcPts val="400"/>
              </a:spcBef>
              <a:spcAft>
                <a:spcPts val="0"/>
              </a:spcAft>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Summer School </a:t>
            </a: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OGT’s – Fall, Spring, Summer</a:t>
            </a:r>
          </a:p>
          <a:p>
            <a:pPr marL="45720" marR="0" lvl="0" indent="-7619" algn="l" rtl="0">
              <a:spcBef>
                <a:spcPts val="400"/>
              </a:spcBef>
              <a:spcAft>
                <a:spcPts val="0"/>
              </a:spcAft>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Credit Recovery </a:t>
            </a:r>
          </a:p>
          <a:p>
            <a:pPr marL="45720" marR="0" lvl="0" indent="-7619" algn="l" rtl="0">
              <a:spcBef>
                <a:spcPts val="400"/>
              </a:spcBef>
              <a:spcAft>
                <a:spcPts val="0"/>
              </a:spcAft>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Char char="▪"/>
            </a:pPr>
            <a:r>
              <a:rPr lang="en-US" sz="2000" b="0" i="0" u="none" strike="noStrike" cap="none">
                <a:solidFill>
                  <a:schemeClr val="lt1"/>
                </a:solidFill>
                <a:latin typeface="Arial"/>
                <a:ea typeface="Arial"/>
                <a:cs typeface="Arial"/>
                <a:sym typeface="Arial"/>
              </a:rPr>
              <a:t>Akron Alternative Academy</a:t>
            </a:r>
          </a:p>
          <a:p>
            <a:pPr marL="0" marR="0" lvl="0" indent="0" algn="l" rtl="0">
              <a:spcBef>
                <a:spcPts val="400"/>
              </a:spcBef>
              <a:spcAft>
                <a:spcPts val="0"/>
              </a:spcAft>
              <a:buClr>
                <a:schemeClr val="lt2"/>
              </a:buClr>
              <a:buSzPct val="25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spcAft>
                <a:spcPts val="0"/>
              </a:spcAft>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a:p>
            <a:pPr marL="228600" marR="0" lvl="0" indent="-190500" algn="l" rtl="0">
              <a:spcBef>
                <a:spcPts val="400"/>
              </a:spcBef>
              <a:buClr>
                <a:schemeClr val="lt2"/>
              </a:buClr>
              <a:buSzPct val="100000"/>
              <a:buFont typeface="Noto Sans Symbols"/>
              <a:buNone/>
            </a:pPr>
            <a:endParaRPr sz="2000" b="0" i="0" u="none" strike="noStrike" cap="none">
              <a:solidFill>
                <a:schemeClr val="lt1"/>
              </a:solidFill>
              <a:latin typeface="Arial"/>
              <a:ea typeface="Arial"/>
              <a:cs typeface="Arial"/>
              <a:sym typeface="Arial"/>
            </a:endParaRPr>
          </a:p>
        </p:txBody>
      </p:sp>
      <p:pic>
        <p:nvPicPr>
          <p:cNvPr id="124" name="Shape 124"/>
          <p:cNvPicPr preferRelativeResize="0"/>
          <p:nvPr/>
        </p:nvPicPr>
        <p:blipFill rotWithShape="1">
          <a:blip r:embed="rId3">
            <a:alphaModFix/>
          </a:blip>
          <a:srcRect/>
          <a:stretch/>
        </p:blipFill>
        <p:spPr>
          <a:xfrm>
            <a:off x="5867400" y="381001"/>
            <a:ext cx="2316162" cy="18288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914400" y="350175"/>
            <a:ext cx="7315200" cy="793800"/>
          </a:xfrm>
          <a:prstGeom prst="rect">
            <a:avLst/>
          </a:prstGeom>
          <a:noFill/>
          <a:ln>
            <a:noFill/>
          </a:ln>
        </p:spPr>
        <p:txBody>
          <a:bodyPr lIns="91425" tIns="45700" rIns="91425" bIns="45700" anchor="b" anchorCtr="0">
            <a:noAutofit/>
          </a:bodyPr>
          <a:lstStyle/>
          <a:p>
            <a:pPr marL="0" marR="0" lvl="0" indent="0" algn="l" rtl="0">
              <a:spcBef>
                <a:spcPts val="0"/>
              </a:spcBef>
              <a:buClr>
                <a:srgbClr val="FFFFFF"/>
              </a:buClr>
              <a:buSzPct val="25000"/>
              <a:buFont typeface="Arial"/>
              <a:buNone/>
            </a:pPr>
            <a:r>
              <a:rPr lang="en-US" sz="4000" b="0" i="0" u="none" strike="noStrike" cap="none">
                <a:solidFill>
                  <a:srgbClr val="00FF00"/>
                </a:solidFill>
                <a:latin typeface="Arial"/>
                <a:ea typeface="Arial"/>
                <a:cs typeface="Arial"/>
                <a:sym typeface="Arial"/>
              </a:rPr>
              <a:t>Credit Flexibility</a:t>
            </a:r>
          </a:p>
        </p:txBody>
      </p:sp>
      <p:sp>
        <p:nvSpPr>
          <p:cNvPr id="130" name="Shape 130"/>
          <p:cNvSpPr txBox="1">
            <a:spLocks noGrp="1"/>
          </p:cNvSpPr>
          <p:nvPr>
            <p:ph type="body" idx="1"/>
          </p:nvPr>
        </p:nvSpPr>
        <p:spPr>
          <a:xfrm>
            <a:off x="914400" y="1618975"/>
            <a:ext cx="7315200" cy="5093700"/>
          </a:xfrm>
          <a:prstGeom prst="rect">
            <a:avLst/>
          </a:prstGeom>
          <a:noFill/>
          <a:ln>
            <a:noFill/>
          </a:ln>
        </p:spPr>
        <p:txBody>
          <a:bodyPr lIns="91425" tIns="45700" rIns="91425" bIns="45700" anchor="t" anchorCtr="0">
            <a:noAutofit/>
          </a:bodyPr>
          <a:lstStyle/>
          <a:p>
            <a:pPr marL="228600" marR="0" lvl="0" indent="-190500" algn="l" rtl="0">
              <a:lnSpc>
                <a:spcPct val="80000"/>
              </a:lnSpc>
              <a:spcBef>
                <a:spcPts val="0"/>
              </a:spcBef>
              <a:spcAft>
                <a:spcPts val="0"/>
              </a:spcAft>
              <a:buClr>
                <a:schemeClr val="lt2"/>
              </a:buClr>
              <a:buSzPct val="98636"/>
              <a:buFont typeface="Noto Sans Symbols"/>
              <a:buChar char="▪"/>
            </a:pPr>
            <a:r>
              <a:rPr lang="en-US" sz="2170" b="0" i="0" u="none" strike="noStrike" cap="none">
                <a:solidFill>
                  <a:schemeClr val="lt1"/>
                </a:solidFill>
                <a:latin typeface="Arial"/>
                <a:ea typeface="Arial"/>
                <a:cs typeface="Arial"/>
                <a:sym typeface="Arial"/>
              </a:rPr>
              <a:t>Application due Feb 12</a:t>
            </a:r>
            <a:r>
              <a:rPr lang="en-US" sz="2170" b="0" i="0" u="none" strike="noStrike" cap="none" baseline="30000">
                <a:solidFill>
                  <a:schemeClr val="lt1"/>
                </a:solidFill>
                <a:latin typeface="Arial"/>
                <a:ea typeface="Arial"/>
                <a:cs typeface="Arial"/>
                <a:sym typeface="Arial"/>
              </a:rPr>
              <a:t>th</a:t>
            </a:r>
            <a:r>
              <a:rPr lang="en-US" sz="2170" b="0" i="0" u="none" strike="noStrike" cap="none">
                <a:solidFill>
                  <a:schemeClr val="lt1"/>
                </a:solidFill>
                <a:latin typeface="Arial"/>
                <a:ea typeface="Arial"/>
                <a:cs typeface="Arial"/>
                <a:sym typeface="Arial"/>
              </a:rPr>
              <a:t> to counselor</a:t>
            </a:r>
          </a:p>
          <a:p>
            <a:pPr marL="45720" marR="0" lvl="0" indent="-7619" algn="l" rtl="0">
              <a:lnSpc>
                <a:spcPct val="80000"/>
              </a:lnSpc>
              <a:spcBef>
                <a:spcPts val="434"/>
              </a:spcBef>
              <a:spcAft>
                <a:spcPts val="0"/>
              </a:spcAft>
              <a:buClr>
                <a:schemeClr val="lt2"/>
              </a:buClr>
              <a:buSzPct val="25000"/>
              <a:buFont typeface="Noto Sans Symbols"/>
              <a:buNone/>
            </a:pPr>
            <a:endParaRPr sz="2170" b="0" i="0" u="none" strike="noStrike" cap="none">
              <a:solidFill>
                <a:schemeClr val="lt1"/>
              </a:solidFill>
              <a:latin typeface="Arial"/>
              <a:ea typeface="Arial"/>
              <a:cs typeface="Arial"/>
              <a:sym typeface="Arial"/>
            </a:endParaRPr>
          </a:p>
          <a:p>
            <a:pPr marL="228600" marR="0" lvl="0" indent="-190500" algn="l" rtl="0">
              <a:lnSpc>
                <a:spcPct val="80000"/>
              </a:lnSpc>
              <a:spcBef>
                <a:spcPts val="434"/>
              </a:spcBef>
              <a:spcAft>
                <a:spcPts val="0"/>
              </a:spcAft>
              <a:buClr>
                <a:schemeClr val="lt2"/>
              </a:buClr>
              <a:buSzPct val="98636"/>
              <a:buFont typeface="Noto Sans Symbols"/>
              <a:buChar char="▪"/>
            </a:pPr>
            <a:r>
              <a:rPr lang="en-US" sz="2170" b="0" i="0" u="none" strike="noStrike" cap="none">
                <a:solidFill>
                  <a:schemeClr val="lt1"/>
                </a:solidFill>
                <a:latin typeface="Arial"/>
                <a:ea typeface="Arial"/>
                <a:cs typeface="Arial"/>
                <a:sym typeface="Arial"/>
              </a:rPr>
              <a:t>Physical Education </a:t>
            </a:r>
            <a:r>
              <a:rPr lang="en-US" sz="2170"/>
              <a:t>I</a:t>
            </a:r>
            <a:r>
              <a:rPr lang="en-US" sz="2170" b="0" i="0" u="none" strike="noStrike" cap="none">
                <a:solidFill>
                  <a:schemeClr val="lt1"/>
                </a:solidFill>
                <a:latin typeface="Arial"/>
                <a:ea typeface="Arial"/>
                <a:cs typeface="Arial"/>
                <a:sym typeface="Arial"/>
              </a:rPr>
              <a:t> &amp; </a:t>
            </a:r>
            <a:r>
              <a:rPr lang="en-US" sz="2170"/>
              <a:t>II</a:t>
            </a:r>
          </a:p>
          <a:p>
            <a:pPr marL="45720" marR="0" lvl="0" indent="-7619" algn="l" rtl="0">
              <a:lnSpc>
                <a:spcPct val="80000"/>
              </a:lnSpc>
              <a:spcBef>
                <a:spcPts val="434"/>
              </a:spcBef>
              <a:spcAft>
                <a:spcPts val="0"/>
              </a:spcAft>
              <a:buClr>
                <a:schemeClr val="lt2"/>
              </a:buClr>
              <a:buSzPct val="25000"/>
              <a:buFont typeface="Noto Sans Symbols"/>
              <a:buNone/>
            </a:pPr>
            <a:endParaRPr sz="2170" b="0" i="0" u="none" strike="noStrike" cap="none">
              <a:solidFill>
                <a:schemeClr val="lt1"/>
              </a:solidFill>
              <a:latin typeface="Arial"/>
              <a:ea typeface="Arial"/>
              <a:cs typeface="Arial"/>
              <a:sym typeface="Arial"/>
            </a:endParaRPr>
          </a:p>
          <a:p>
            <a:pPr marL="228600" marR="0" lvl="0" indent="-190500" algn="l" rtl="0">
              <a:lnSpc>
                <a:spcPct val="80000"/>
              </a:lnSpc>
              <a:spcBef>
                <a:spcPts val="434"/>
              </a:spcBef>
              <a:spcAft>
                <a:spcPts val="0"/>
              </a:spcAft>
              <a:buClr>
                <a:schemeClr val="lt2"/>
              </a:buClr>
              <a:buSzPct val="98636"/>
              <a:buFont typeface="Noto Sans Symbols"/>
              <a:buChar char="▪"/>
            </a:pPr>
            <a:r>
              <a:rPr lang="en-US" sz="2170" b="0" i="0" u="none" strike="noStrike" cap="none">
                <a:solidFill>
                  <a:schemeClr val="lt1"/>
                </a:solidFill>
                <a:latin typeface="Arial"/>
                <a:ea typeface="Arial"/>
                <a:cs typeface="Arial"/>
                <a:sym typeface="Arial"/>
              </a:rPr>
              <a:t>Test – Saturday, April 16</a:t>
            </a:r>
            <a:r>
              <a:rPr lang="en-US" sz="2170" b="0" i="0" u="none" strike="noStrike" cap="none" baseline="30000">
                <a:solidFill>
                  <a:schemeClr val="lt1"/>
                </a:solidFill>
                <a:latin typeface="Arial"/>
                <a:ea typeface="Arial"/>
                <a:cs typeface="Arial"/>
                <a:sym typeface="Arial"/>
              </a:rPr>
              <a:t>th</a:t>
            </a:r>
            <a:r>
              <a:rPr lang="en-US" sz="2170" b="0" i="0" u="none" strike="noStrike" cap="none">
                <a:solidFill>
                  <a:schemeClr val="lt1"/>
                </a:solidFill>
                <a:latin typeface="Arial"/>
                <a:ea typeface="Arial"/>
                <a:cs typeface="Arial"/>
                <a:sym typeface="Arial"/>
              </a:rPr>
              <a:t> for P.E. I </a:t>
            </a:r>
          </a:p>
          <a:p>
            <a:pPr marL="45720" marR="0" lvl="0" indent="-7619" algn="l" rtl="0">
              <a:lnSpc>
                <a:spcPct val="80000"/>
              </a:lnSpc>
              <a:spcBef>
                <a:spcPts val="434"/>
              </a:spcBef>
              <a:spcAft>
                <a:spcPts val="0"/>
              </a:spcAft>
              <a:buClr>
                <a:schemeClr val="lt2"/>
              </a:buClr>
              <a:buSzPct val="25000"/>
              <a:buFont typeface="Noto Sans Symbols"/>
              <a:buNone/>
            </a:pPr>
            <a:endParaRPr sz="2170" b="0" i="0" u="none" strike="noStrike" cap="none">
              <a:solidFill>
                <a:schemeClr val="lt1"/>
              </a:solidFill>
              <a:latin typeface="Arial"/>
              <a:ea typeface="Arial"/>
              <a:cs typeface="Arial"/>
              <a:sym typeface="Arial"/>
            </a:endParaRPr>
          </a:p>
          <a:p>
            <a:pPr marL="228600" marR="0" lvl="0" indent="-190500" algn="l" rtl="0">
              <a:lnSpc>
                <a:spcPct val="80000"/>
              </a:lnSpc>
              <a:spcBef>
                <a:spcPts val="434"/>
              </a:spcBef>
              <a:spcAft>
                <a:spcPts val="0"/>
              </a:spcAft>
              <a:buClr>
                <a:schemeClr val="lt2"/>
              </a:buClr>
              <a:buSzPct val="98636"/>
              <a:buFont typeface="Noto Sans Symbols"/>
              <a:buChar char="▪"/>
            </a:pPr>
            <a:r>
              <a:rPr lang="en-US" sz="2170" b="0" i="0" u="none" strike="noStrike" cap="none">
                <a:solidFill>
                  <a:schemeClr val="lt1"/>
                </a:solidFill>
                <a:latin typeface="Arial"/>
                <a:ea typeface="Arial"/>
                <a:cs typeface="Arial"/>
                <a:sym typeface="Arial"/>
              </a:rPr>
              <a:t>P.E.II Test- TBD</a:t>
            </a:r>
          </a:p>
          <a:p>
            <a:pPr marL="228600" marR="0" lvl="0" indent="-190500" algn="l" rtl="0">
              <a:lnSpc>
                <a:spcPct val="80000"/>
              </a:lnSpc>
              <a:spcBef>
                <a:spcPts val="465"/>
              </a:spcBef>
              <a:spcAft>
                <a:spcPts val="0"/>
              </a:spcAft>
              <a:buClr>
                <a:schemeClr val="lt2"/>
              </a:buClr>
              <a:buSzPct val="101086"/>
              <a:buFont typeface="Noto Sans Symbols"/>
              <a:buNone/>
            </a:pPr>
            <a:endParaRPr sz="2325" b="0" i="0" u="none" strike="noStrike" cap="none">
              <a:solidFill>
                <a:schemeClr val="lt1"/>
              </a:solidFill>
              <a:latin typeface="Arial"/>
              <a:ea typeface="Arial"/>
              <a:cs typeface="Arial"/>
              <a:sym typeface="Arial"/>
            </a:endParaRPr>
          </a:p>
          <a:p>
            <a:pPr marL="228600" marR="0" lvl="0" indent="-190500" algn="l" rtl="0">
              <a:lnSpc>
                <a:spcPct val="80000"/>
              </a:lnSpc>
              <a:spcBef>
                <a:spcPts val="744"/>
              </a:spcBef>
              <a:spcAft>
                <a:spcPts val="0"/>
              </a:spcAft>
              <a:buClr>
                <a:schemeClr val="lt2"/>
              </a:buClr>
              <a:buSzPct val="100540"/>
              <a:buFont typeface="Noto Sans Symbols"/>
              <a:buChar char="▪"/>
            </a:pPr>
            <a:r>
              <a:rPr lang="en-US" sz="3720" b="1" i="1" u="sng" strike="noStrike" cap="none">
                <a:solidFill>
                  <a:schemeClr val="lt1"/>
                </a:solidFill>
                <a:latin typeface="Arial"/>
                <a:ea typeface="Arial"/>
                <a:cs typeface="Arial"/>
                <a:sym typeface="Arial"/>
              </a:rPr>
              <a:t>SENIORS CAN ONLY TEST DURING FALL OF SENIOR YEAR</a:t>
            </a:r>
          </a:p>
          <a:p>
            <a:pPr marL="45720" marR="0" lvl="0" indent="-7619" algn="l" rtl="0">
              <a:lnSpc>
                <a:spcPct val="80000"/>
              </a:lnSpc>
              <a:spcBef>
                <a:spcPts val="310"/>
              </a:spcBef>
              <a:spcAft>
                <a:spcPts val="0"/>
              </a:spcAft>
              <a:buClr>
                <a:schemeClr val="lt2"/>
              </a:buClr>
              <a:buSzPct val="25000"/>
              <a:buFont typeface="Noto Sans Symbols"/>
              <a:buNone/>
            </a:pPr>
            <a:endParaRPr sz="1550" b="0" i="0" u="none" strike="noStrike" cap="none">
              <a:solidFill>
                <a:schemeClr val="lt1"/>
              </a:solidFill>
              <a:latin typeface="Arial"/>
              <a:ea typeface="Arial"/>
              <a:cs typeface="Arial"/>
              <a:sym typeface="Arial"/>
            </a:endParaRPr>
          </a:p>
          <a:p>
            <a:pPr marL="228600" marR="0" lvl="0" indent="-190500" algn="l" rtl="0">
              <a:lnSpc>
                <a:spcPct val="80000"/>
              </a:lnSpc>
              <a:spcBef>
                <a:spcPts val="310"/>
              </a:spcBef>
              <a:buClr>
                <a:schemeClr val="lt2"/>
              </a:buClr>
              <a:buSzPct val="96875"/>
              <a:buFont typeface="Noto Sans Symbols"/>
              <a:buNone/>
            </a:pPr>
            <a:endParaRPr sz="1550" b="0" i="0" u="none" strike="noStrike" cap="none">
              <a:solidFill>
                <a:schemeClr val="lt1"/>
              </a:solidFill>
              <a:latin typeface="Arial"/>
              <a:ea typeface="Arial"/>
              <a:cs typeface="Arial"/>
              <a:sym typeface="Arial"/>
            </a:endParaRPr>
          </a:p>
        </p:txBody>
      </p:sp>
      <p:pic>
        <p:nvPicPr>
          <p:cNvPr id="131" name="Shape 131"/>
          <p:cNvPicPr preferRelativeResize="0"/>
          <p:nvPr/>
        </p:nvPicPr>
        <p:blipFill rotWithShape="1">
          <a:blip r:embed="rId3">
            <a:alphaModFix/>
          </a:blip>
          <a:srcRect/>
          <a:stretch/>
        </p:blipFill>
        <p:spPr>
          <a:xfrm>
            <a:off x="5190900" y="96025"/>
            <a:ext cx="3038699" cy="13919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77450" y="200025"/>
            <a:ext cx="4544100" cy="1154100"/>
          </a:xfrm>
          <a:prstGeom prst="rect">
            <a:avLst/>
          </a:prstGeom>
        </p:spPr>
        <p:txBody>
          <a:bodyPr lIns="91425" tIns="91425" rIns="91425" bIns="91425" anchor="b" anchorCtr="0">
            <a:noAutofit/>
          </a:bodyPr>
          <a:lstStyle/>
          <a:p>
            <a:pPr lvl="0">
              <a:spcBef>
                <a:spcPts val="0"/>
              </a:spcBef>
              <a:buNone/>
            </a:pPr>
            <a:r>
              <a:rPr lang="en-US" b="1">
                <a:solidFill>
                  <a:srgbClr val="00FF00"/>
                </a:solidFill>
              </a:rPr>
              <a:t>P.E. Waiver</a:t>
            </a:r>
          </a:p>
        </p:txBody>
      </p:sp>
      <p:sp>
        <p:nvSpPr>
          <p:cNvPr id="138" name="Shape 138"/>
          <p:cNvSpPr txBox="1">
            <a:spLocks noGrp="1"/>
          </p:cNvSpPr>
          <p:nvPr>
            <p:ph type="body" idx="1"/>
          </p:nvPr>
        </p:nvSpPr>
        <p:spPr>
          <a:xfrm>
            <a:off x="914400" y="1957147"/>
            <a:ext cx="7315200" cy="4672800"/>
          </a:xfrm>
          <a:prstGeom prst="rect">
            <a:avLst/>
          </a:prstGeom>
        </p:spPr>
        <p:txBody>
          <a:bodyPr lIns="91425" tIns="91425" rIns="91425" bIns="91425" anchor="t" anchorCtr="0">
            <a:noAutofit/>
          </a:bodyPr>
          <a:lstStyle/>
          <a:p>
            <a:pPr marL="457200" lvl="0" indent="-381000" rtl="0">
              <a:spcBef>
                <a:spcPts val="0"/>
              </a:spcBef>
              <a:buClr>
                <a:schemeClr val="accent1"/>
              </a:buClr>
              <a:buSzPct val="100000"/>
            </a:pPr>
            <a:r>
              <a:rPr lang="en-US" sz="2400" b="1"/>
              <a:t>Waives required .5 credit of P.E. for graduation</a:t>
            </a:r>
          </a:p>
          <a:p>
            <a:pPr marL="0" lvl="0" indent="0" rtl="0">
              <a:spcBef>
                <a:spcPts val="0"/>
              </a:spcBef>
              <a:buNone/>
            </a:pPr>
            <a:endParaRPr sz="2400" b="1"/>
          </a:p>
          <a:p>
            <a:pPr marL="457200" lvl="0" indent="-381000" rtl="0">
              <a:spcBef>
                <a:spcPts val="0"/>
              </a:spcBef>
              <a:buClr>
                <a:schemeClr val="accent1"/>
              </a:buClr>
              <a:buSzPct val="100000"/>
            </a:pPr>
            <a:r>
              <a:rPr lang="en-US" sz="2400" b="1"/>
              <a:t>Must complete P.E. waiver form</a:t>
            </a:r>
          </a:p>
          <a:p>
            <a:pPr marL="0" lvl="0" indent="0" rtl="0">
              <a:spcBef>
                <a:spcPts val="0"/>
              </a:spcBef>
              <a:buNone/>
            </a:pPr>
            <a:endParaRPr sz="2400" b="1"/>
          </a:p>
          <a:p>
            <a:pPr marL="457200" lvl="0" indent="-381000" rtl="0">
              <a:spcBef>
                <a:spcPts val="0"/>
              </a:spcBef>
              <a:buClr>
                <a:schemeClr val="accent1"/>
              </a:buClr>
              <a:buSzPct val="100000"/>
            </a:pPr>
            <a:r>
              <a:rPr lang="en-US" sz="2400" b="1"/>
              <a:t>Must complete 2 seasons of sports in one academic year (example: soccer &amp; track during 2015-2016 school year).  </a:t>
            </a:r>
          </a:p>
          <a:p>
            <a:pPr marL="0" lvl="0" indent="0" rtl="0">
              <a:spcBef>
                <a:spcPts val="0"/>
              </a:spcBef>
              <a:buNone/>
            </a:pPr>
            <a:endParaRPr sz="2400" b="1"/>
          </a:p>
          <a:p>
            <a:pPr marL="457200" lvl="0" indent="-381000" rtl="0">
              <a:spcBef>
                <a:spcPts val="0"/>
              </a:spcBef>
              <a:buClr>
                <a:schemeClr val="accent1"/>
              </a:buClr>
              <a:buSzPct val="100000"/>
            </a:pPr>
            <a:r>
              <a:rPr lang="en-US" sz="2400" b="1"/>
              <a:t>Completion is verified by student being on both team’s rosters at the conclusion of both seasons.</a:t>
            </a:r>
          </a:p>
          <a:p>
            <a:pPr marL="0" lvl="0" indent="0" rtl="0">
              <a:spcBef>
                <a:spcPts val="0"/>
              </a:spcBef>
              <a:buNone/>
            </a:pPr>
            <a:endParaRPr b="1"/>
          </a:p>
          <a:p>
            <a:pPr marL="0" lvl="0" indent="0" rtl="0">
              <a:spcBef>
                <a:spcPts val="0"/>
              </a:spcBef>
              <a:buNone/>
            </a:pPr>
            <a:endParaRPr/>
          </a:p>
          <a:p>
            <a:pPr marL="0" lvl="0" indent="0">
              <a:spcBef>
                <a:spcPts val="0"/>
              </a:spcBef>
              <a:buNone/>
            </a:pPr>
            <a:endParaRPr/>
          </a:p>
        </p:txBody>
      </p:sp>
      <p:pic>
        <p:nvPicPr>
          <p:cNvPr id="139" name="Shape 139"/>
          <p:cNvPicPr preferRelativeResize="0"/>
          <p:nvPr/>
        </p:nvPicPr>
        <p:blipFill rotWithShape="1">
          <a:blip r:embed="rId3">
            <a:alphaModFix/>
          </a:blip>
          <a:srcRect/>
          <a:stretch/>
        </p:blipFill>
        <p:spPr>
          <a:xfrm>
            <a:off x="4843200" y="257087"/>
            <a:ext cx="3386400" cy="16209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287900" y="414775"/>
            <a:ext cx="6021899" cy="1154100"/>
          </a:xfrm>
          <a:prstGeom prst="rect">
            <a:avLst/>
          </a:prstGeom>
        </p:spPr>
        <p:txBody>
          <a:bodyPr lIns="91425" tIns="91425" rIns="91425" bIns="91425" anchor="b" anchorCtr="0">
            <a:noAutofit/>
          </a:bodyPr>
          <a:lstStyle/>
          <a:p>
            <a:pPr lvl="0">
              <a:spcBef>
                <a:spcPts val="0"/>
              </a:spcBef>
              <a:buClr>
                <a:schemeClr val="dk1"/>
              </a:buClr>
              <a:buSzPct val="30555"/>
              <a:buFont typeface="Arial"/>
              <a:buNone/>
            </a:pPr>
            <a:r>
              <a:rPr lang="en-US" sz="3600" b="1">
                <a:solidFill>
                  <a:srgbClr val="00FF00"/>
                </a:solidFill>
              </a:rPr>
              <a:t>P.E. Waiver... Continued</a:t>
            </a:r>
          </a:p>
        </p:txBody>
      </p:sp>
      <p:sp>
        <p:nvSpPr>
          <p:cNvPr id="146" name="Shape 146"/>
          <p:cNvSpPr txBox="1">
            <a:spLocks noGrp="1"/>
          </p:cNvSpPr>
          <p:nvPr>
            <p:ph type="body" idx="1"/>
          </p:nvPr>
        </p:nvSpPr>
        <p:spPr>
          <a:xfrm>
            <a:off x="914400" y="2285050"/>
            <a:ext cx="7315200" cy="4216500"/>
          </a:xfrm>
          <a:prstGeom prst="rect">
            <a:avLst/>
          </a:prstGeom>
        </p:spPr>
        <p:txBody>
          <a:bodyPr lIns="91425" tIns="91425" rIns="91425" bIns="91425" anchor="t" anchorCtr="0">
            <a:noAutofit/>
          </a:bodyPr>
          <a:lstStyle/>
          <a:p>
            <a:pPr marL="457200" lvl="0" indent="-387350" rtl="0">
              <a:spcBef>
                <a:spcPts val="0"/>
              </a:spcBef>
              <a:buClr>
                <a:schemeClr val="accent1"/>
              </a:buClr>
              <a:buSzPct val="100000"/>
            </a:pPr>
            <a:r>
              <a:rPr lang="en-US" sz="2500"/>
              <a:t>Must make up .5 credit void with another class</a:t>
            </a:r>
          </a:p>
          <a:p>
            <a:pPr marL="0" lvl="0" indent="0" rtl="0">
              <a:spcBef>
                <a:spcPts val="0"/>
              </a:spcBef>
              <a:buNone/>
            </a:pPr>
            <a:endParaRPr sz="2500"/>
          </a:p>
          <a:p>
            <a:pPr marL="0" lvl="0" indent="0" rtl="0">
              <a:spcBef>
                <a:spcPts val="0"/>
              </a:spcBef>
              <a:buNone/>
            </a:pPr>
            <a:endParaRPr sz="2500"/>
          </a:p>
          <a:p>
            <a:pPr marL="457200" lvl="0" indent="-387350" rtl="0">
              <a:spcBef>
                <a:spcPts val="0"/>
              </a:spcBef>
              <a:buClr>
                <a:schemeClr val="accent1"/>
              </a:buClr>
              <a:buSzPct val="100000"/>
            </a:pPr>
            <a:r>
              <a:rPr lang="en-US" sz="2500"/>
              <a:t>Must complete waiver process before the end of 1st semester of senior year</a:t>
            </a:r>
          </a:p>
          <a:p>
            <a:pPr marL="0" lvl="0" indent="0" rtl="0">
              <a:spcBef>
                <a:spcPts val="0"/>
              </a:spcBef>
              <a:buNone/>
            </a:pPr>
            <a:endParaRPr sz="2500"/>
          </a:p>
          <a:p>
            <a:pPr marL="0" lvl="0" indent="0" rtl="0">
              <a:spcBef>
                <a:spcPts val="0"/>
              </a:spcBef>
              <a:buNone/>
            </a:pPr>
            <a:endParaRPr sz="2500"/>
          </a:p>
          <a:p>
            <a:pPr marL="457200" lvl="0" indent="-387350" rtl="0">
              <a:spcBef>
                <a:spcPts val="0"/>
              </a:spcBef>
              <a:buClr>
                <a:schemeClr val="accent1"/>
              </a:buClr>
              <a:buSzPct val="100000"/>
            </a:pPr>
            <a:r>
              <a:rPr lang="en-US" sz="2500"/>
              <a:t>Waiver is “all or nothing”:  Students can’t use the waiver if they currently have any credit for P.E.  </a:t>
            </a:r>
          </a:p>
          <a:p>
            <a:pPr lvl="0">
              <a:spcBef>
                <a:spcPts val="0"/>
              </a:spcBef>
              <a:buNone/>
            </a:pPr>
            <a:endParaRPr/>
          </a:p>
        </p:txBody>
      </p:sp>
      <p:pic>
        <p:nvPicPr>
          <p:cNvPr id="147" name="Shape 147"/>
          <p:cNvPicPr preferRelativeResize="0"/>
          <p:nvPr/>
        </p:nvPicPr>
        <p:blipFill rotWithShape="1">
          <a:blip r:embed="rId3">
            <a:alphaModFix/>
          </a:blip>
          <a:srcRect/>
          <a:stretch/>
        </p:blipFill>
        <p:spPr>
          <a:xfrm>
            <a:off x="5705700" y="414775"/>
            <a:ext cx="2523900" cy="16209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29075"/>
            <a:ext cx="8229600" cy="1371599"/>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Arial"/>
              <a:buNone/>
            </a:pPr>
            <a:r>
              <a:rPr lang="en-US" sz="3200" b="1" i="0" u="sng" strike="noStrike" cap="none">
                <a:solidFill>
                  <a:srgbClr val="00FF00"/>
                </a:solidFill>
                <a:latin typeface="Arial"/>
                <a:ea typeface="Arial"/>
                <a:cs typeface="Arial"/>
                <a:sym typeface="Arial"/>
              </a:rPr>
              <a:t>Honors Diploma</a:t>
            </a:r>
            <a:br>
              <a:rPr lang="en-US" sz="3200" b="1" i="0" u="sng" strike="noStrike" cap="none">
                <a:solidFill>
                  <a:srgbClr val="00FF00"/>
                </a:solidFill>
                <a:latin typeface="Arial"/>
                <a:ea typeface="Arial"/>
                <a:cs typeface="Arial"/>
                <a:sym typeface="Arial"/>
              </a:rPr>
            </a:br>
            <a:r>
              <a:rPr lang="en-US" sz="2400" b="0" i="0" u="none" strike="noStrike" cap="none">
                <a:solidFill>
                  <a:schemeClr val="lt1"/>
                </a:solidFill>
                <a:latin typeface="Arial"/>
                <a:ea typeface="Arial"/>
                <a:cs typeface="Arial"/>
                <a:sym typeface="Arial"/>
              </a:rPr>
              <a:t>State of Ohio</a:t>
            </a:r>
            <a:br>
              <a:rPr lang="en-US" sz="2400" b="0" i="0" u="none" strike="noStrike" cap="none">
                <a:solidFill>
                  <a:schemeClr val="lt1"/>
                </a:solidFill>
                <a:latin typeface="Arial"/>
                <a:ea typeface="Arial"/>
                <a:cs typeface="Arial"/>
                <a:sym typeface="Arial"/>
              </a:rPr>
            </a:br>
            <a:r>
              <a:rPr lang="en-US" sz="2400" b="1" i="1" u="none" strike="noStrike" cap="none">
                <a:solidFill>
                  <a:schemeClr val="lt1"/>
                </a:solidFill>
                <a:latin typeface="Arial"/>
                <a:ea typeface="Arial"/>
                <a:cs typeface="Arial"/>
                <a:sym typeface="Arial"/>
              </a:rPr>
              <a:t>Any 7 of 8 required</a:t>
            </a:r>
          </a:p>
        </p:txBody>
      </p:sp>
      <p:sp>
        <p:nvSpPr>
          <p:cNvPr id="154" name="Shape 154"/>
          <p:cNvSpPr txBox="1">
            <a:spLocks noGrp="1"/>
          </p:cNvSpPr>
          <p:nvPr>
            <p:ph type="body" idx="1"/>
          </p:nvPr>
        </p:nvSpPr>
        <p:spPr>
          <a:xfrm>
            <a:off x="138150" y="1777150"/>
            <a:ext cx="8305799" cy="5080800"/>
          </a:xfrm>
          <a:prstGeom prst="rect">
            <a:avLst/>
          </a:prstGeom>
          <a:noFill/>
          <a:ln>
            <a:noFill/>
          </a:ln>
        </p:spPr>
        <p:txBody>
          <a:bodyPr lIns="91425" tIns="45700" rIns="91425" bIns="45700" anchor="t" anchorCtr="0">
            <a:noAutofit/>
          </a:bodyPr>
          <a:lstStyle/>
          <a:p>
            <a:pPr marL="609600" marR="0" lvl="0" indent="-619125" algn="l" rtl="0">
              <a:lnSpc>
                <a:spcPct val="70000"/>
              </a:lnSpc>
              <a:spcBef>
                <a:spcPts val="0"/>
              </a:spcBef>
              <a:spcAft>
                <a:spcPts val="0"/>
              </a:spcAft>
              <a:buClr>
                <a:schemeClr val="lt2"/>
              </a:buClr>
              <a:buSzPct val="100000"/>
              <a:buFont typeface="Noto Sans Symbols"/>
              <a:buChar char="▪"/>
            </a:pPr>
            <a:r>
              <a:rPr lang="en-US" b="0" i="0" u="none" strike="noStrike" cap="none">
                <a:solidFill>
                  <a:schemeClr val="lt1"/>
                </a:solidFill>
                <a:latin typeface="Arial"/>
                <a:ea typeface="Arial"/>
                <a:cs typeface="Arial"/>
                <a:sym typeface="Arial"/>
              </a:rPr>
              <a:t>4 </a:t>
            </a:r>
            <a:r>
              <a:rPr lang="en-US"/>
              <a:t>Credits</a:t>
            </a:r>
            <a:r>
              <a:rPr lang="en-US" b="0" i="0" u="none" strike="noStrike" cap="none">
                <a:solidFill>
                  <a:schemeClr val="lt1"/>
                </a:solidFill>
                <a:latin typeface="Arial"/>
                <a:ea typeface="Arial"/>
                <a:cs typeface="Arial"/>
                <a:sym typeface="Arial"/>
              </a:rPr>
              <a:t> of English</a:t>
            </a:r>
          </a:p>
          <a:p>
            <a:pPr marL="0" marR="0" lvl="0" indent="0" algn="l" rtl="0">
              <a:lnSpc>
                <a:spcPct val="70000"/>
              </a:lnSpc>
              <a:spcBef>
                <a:spcPts val="370"/>
              </a:spcBef>
              <a:spcAft>
                <a:spcPts val="0"/>
              </a:spcAft>
              <a:buClr>
                <a:schemeClr val="lt2"/>
              </a:buClr>
              <a:buSzPct val="25000"/>
              <a:buFont typeface="Noto Sans Symbols"/>
              <a:buNone/>
            </a:pPr>
            <a:endParaRPr b="0" i="0" u="none" strike="noStrike" cap="none">
              <a:solidFill>
                <a:schemeClr val="lt1"/>
              </a:solidFill>
              <a:latin typeface="Arial"/>
              <a:ea typeface="Arial"/>
              <a:cs typeface="Arial"/>
              <a:sym typeface="Arial"/>
            </a:endParaRPr>
          </a:p>
          <a:p>
            <a:pPr marL="609600" marR="0" lvl="0" indent="-619125" algn="l" rtl="0">
              <a:lnSpc>
                <a:spcPct val="70000"/>
              </a:lnSpc>
              <a:spcBef>
                <a:spcPts val="370"/>
              </a:spcBef>
              <a:spcAft>
                <a:spcPts val="0"/>
              </a:spcAft>
              <a:buClr>
                <a:schemeClr val="lt2"/>
              </a:buClr>
              <a:buSzPct val="100000"/>
              <a:buFont typeface="Noto Sans Symbols"/>
              <a:buChar char="▪"/>
            </a:pPr>
            <a:r>
              <a:rPr lang="en-US" b="0" i="0" u="none" strike="noStrike" cap="none">
                <a:solidFill>
                  <a:schemeClr val="lt1"/>
                </a:solidFill>
                <a:latin typeface="Arial"/>
                <a:ea typeface="Arial"/>
                <a:cs typeface="Arial"/>
                <a:sym typeface="Arial"/>
              </a:rPr>
              <a:t>4 </a:t>
            </a:r>
            <a:r>
              <a:rPr lang="en-US"/>
              <a:t>Credits</a:t>
            </a:r>
            <a:r>
              <a:rPr lang="en-US" b="0" i="0" u="none" strike="noStrike" cap="none">
                <a:solidFill>
                  <a:schemeClr val="lt1"/>
                </a:solidFill>
                <a:latin typeface="Arial"/>
                <a:ea typeface="Arial"/>
                <a:cs typeface="Arial"/>
                <a:sym typeface="Arial"/>
              </a:rPr>
              <a:t> of Math including Algebra I, II and Geometry</a:t>
            </a:r>
          </a:p>
          <a:p>
            <a:pPr marL="0" marR="0" lvl="0" indent="0" algn="l" rtl="0">
              <a:lnSpc>
                <a:spcPct val="70000"/>
              </a:lnSpc>
              <a:spcBef>
                <a:spcPts val="370"/>
              </a:spcBef>
              <a:spcAft>
                <a:spcPts val="0"/>
              </a:spcAft>
              <a:buClr>
                <a:schemeClr val="lt2"/>
              </a:buClr>
              <a:buSzPct val="25000"/>
              <a:buFont typeface="Noto Sans Symbols"/>
              <a:buNone/>
            </a:pPr>
            <a:endParaRPr b="0" i="0" u="none" strike="noStrike" cap="none">
              <a:solidFill>
                <a:schemeClr val="lt1"/>
              </a:solidFill>
              <a:latin typeface="Arial"/>
              <a:ea typeface="Arial"/>
              <a:cs typeface="Arial"/>
              <a:sym typeface="Arial"/>
            </a:endParaRPr>
          </a:p>
          <a:p>
            <a:pPr marL="609600" marR="0" lvl="0" indent="-619125" algn="l" rtl="0">
              <a:lnSpc>
                <a:spcPct val="70000"/>
              </a:lnSpc>
              <a:spcBef>
                <a:spcPts val="370"/>
              </a:spcBef>
              <a:spcAft>
                <a:spcPts val="0"/>
              </a:spcAft>
              <a:buClr>
                <a:schemeClr val="lt2"/>
              </a:buClr>
              <a:buSzPct val="100000"/>
              <a:buFont typeface="Noto Sans Symbols"/>
              <a:buChar char="▪"/>
            </a:pPr>
            <a:r>
              <a:rPr lang="en-US" b="0" i="0" u="none" strike="noStrike" cap="none">
                <a:solidFill>
                  <a:schemeClr val="lt1"/>
                </a:solidFill>
                <a:latin typeface="Arial"/>
                <a:ea typeface="Arial"/>
                <a:cs typeface="Arial"/>
                <a:sym typeface="Arial"/>
              </a:rPr>
              <a:t>4 </a:t>
            </a:r>
            <a:r>
              <a:rPr lang="en-US"/>
              <a:t>Credits</a:t>
            </a:r>
            <a:r>
              <a:rPr lang="en-US" b="0" i="0" u="none" strike="noStrike" cap="none">
                <a:solidFill>
                  <a:schemeClr val="lt1"/>
                </a:solidFill>
                <a:latin typeface="Arial"/>
                <a:ea typeface="Arial"/>
                <a:cs typeface="Arial"/>
                <a:sym typeface="Arial"/>
              </a:rPr>
              <a:t> of Science including Physics &amp; Chemistry</a:t>
            </a:r>
          </a:p>
          <a:p>
            <a:pPr marL="0" marR="0" lvl="0" indent="0" algn="l" rtl="0">
              <a:lnSpc>
                <a:spcPct val="70000"/>
              </a:lnSpc>
              <a:spcBef>
                <a:spcPts val="370"/>
              </a:spcBef>
              <a:spcAft>
                <a:spcPts val="0"/>
              </a:spcAft>
              <a:buClr>
                <a:schemeClr val="lt2"/>
              </a:buClr>
              <a:buSzPct val="25000"/>
              <a:buFont typeface="Noto Sans Symbols"/>
              <a:buNone/>
            </a:pPr>
            <a:endParaRPr b="0" i="0" u="none" strike="noStrike" cap="none">
              <a:solidFill>
                <a:schemeClr val="lt1"/>
              </a:solidFill>
              <a:latin typeface="Arial"/>
              <a:ea typeface="Arial"/>
              <a:cs typeface="Arial"/>
              <a:sym typeface="Arial"/>
            </a:endParaRPr>
          </a:p>
          <a:p>
            <a:pPr marL="609600" marR="0" lvl="0" indent="-619125" algn="l" rtl="0">
              <a:lnSpc>
                <a:spcPct val="70000"/>
              </a:lnSpc>
              <a:spcBef>
                <a:spcPts val="370"/>
              </a:spcBef>
              <a:spcAft>
                <a:spcPts val="0"/>
              </a:spcAft>
              <a:buClr>
                <a:schemeClr val="lt2"/>
              </a:buClr>
              <a:buSzPct val="100000"/>
              <a:buFont typeface="Noto Sans Symbols"/>
              <a:buChar char="▪"/>
            </a:pPr>
            <a:r>
              <a:rPr lang="en-US" b="0" i="0" u="none" strike="noStrike" cap="none">
                <a:solidFill>
                  <a:schemeClr val="lt1"/>
                </a:solidFill>
                <a:latin typeface="Arial"/>
                <a:ea typeface="Arial"/>
                <a:cs typeface="Arial"/>
                <a:sym typeface="Arial"/>
              </a:rPr>
              <a:t>4 </a:t>
            </a:r>
            <a:r>
              <a:rPr lang="en-US"/>
              <a:t>Credits</a:t>
            </a:r>
            <a:r>
              <a:rPr lang="en-US" b="0" i="0" u="none" strike="noStrike" cap="none">
                <a:solidFill>
                  <a:schemeClr val="lt1"/>
                </a:solidFill>
                <a:latin typeface="Arial"/>
                <a:ea typeface="Arial"/>
                <a:cs typeface="Arial"/>
                <a:sym typeface="Arial"/>
              </a:rPr>
              <a:t> of Social Studies</a:t>
            </a:r>
          </a:p>
          <a:p>
            <a:pPr marL="0" marR="0" lvl="0" indent="0" algn="l" rtl="0">
              <a:lnSpc>
                <a:spcPct val="70000"/>
              </a:lnSpc>
              <a:spcBef>
                <a:spcPts val="370"/>
              </a:spcBef>
              <a:spcAft>
                <a:spcPts val="0"/>
              </a:spcAft>
              <a:buClr>
                <a:schemeClr val="lt2"/>
              </a:buClr>
              <a:buSzPct val="25000"/>
              <a:buFont typeface="Noto Sans Symbols"/>
              <a:buNone/>
            </a:pPr>
            <a:endParaRPr b="0" i="0" u="none" strike="noStrike" cap="none">
              <a:solidFill>
                <a:schemeClr val="lt1"/>
              </a:solidFill>
              <a:latin typeface="Arial"/>
              <a:ea typeface="Arial"/>
              <a:cs typeface="Arial"/>
              <a:sym typeface="Arial"/>
            </a:endParaRPr>
          </a:p>
          <a:p>
            <a:pPr marL="609600" marR="0" lvl="0" indent="-619125" algn="l" rtl="0">
              <a:lnSpc>
                <a:spcPct val="70000"/>
              </a:lnSpc>
              <a:spcBef>
                <a:spcPts val="370"/>
              </a:spcBef>
              <a:spcAft>
                <a:spcPts val="0"/>
              </a:spcAft>
              <a:buClr>
                <a:schemeClr val="lt2"/>
              </a:buClr>
              <a:buSzPct val="100000"/>
              <a:buFont typeface="Noto Sans Symbols"/>
              <a:buChar char="▪"/>
            </a:pPr>
            <a:r>
              <a:rPr lang="en-US" b="0" i="0" u="none" strike="noStrike" cap="none">
                <a:solidFill>
                  <a:schemeClr val="lt1"/>
                </a:solidFill>
                <a:latin typeface="Arial"/>
                <a:ea typeface="Arial"/>
                <a:cs typeface="Arial"/>
                <a:sym typeface="Arial"/>
              </a:rPr>
              <a:t>3 </a:t>
            </a:r>
            <a:r>
              <a:rPr lang="en-US"/>
              <a:t>Credits</a:t>
            </a:r>
            <a:r>
              <a:rPr lang="en-US" b="0" i="0" u="none" strike="noStrike" cap="none">
                <a:solidFill>
                  <a:schemeClr val="lt1"/>
                </a:solidFill>
                <a:latin typeface="Arial"/>
                <a:ea typeface="Arial"/>
                <a:cs typeface="Arial"/>
                <a:sym typeface="Arial"/>
              </a:rPr>
              <a:t> of ONE Foreign Language or 2 Units of TWO Languages</a:t>
            </a:r>
          </a:p>
          <a:p>
            <a:pPr marL="609600" marR="0" lvl="0" indent="-609600" algn="l" rtl="0">
              <a:lnSpc>
                <a:spcPct val="70000"/>
              </a:lnSpc>
              <a:spcBef>
                <a:spcPts val="370"/>
              </a:spcBef>
              <a:spcAft>
                <a:spcPts val="0"/>
              </a:spcAft>
              <a:buClr>
                <a:schemeClr val="lt2"/>
              </a:buClr>
              <a:buSzPct val="92500"/>
              <a:buFont typeface="Noto Sans Symbols"/>
              <a:buNone/>
            </a:pPr>
            <a:endParaRPr b="0" i="0" u="none" strike="noStrike" cap="none">
              <a:solidFill>
                <a:schemeClr val="lt1"/>
              </a:solidFill>
              <a:latin typeface="Arial"/>
              <a:ea typeface="Arial"/>
              <a:cs typeface="Arial"/>
              <a:sym typeface="Arial"/>
            </a:endParaRPr>
          </a:p>
          <a:p>
            <a:pPr marL="609600" marR="0" lvl="0" indent="-619125" algn="l" rtl="0">
              <a:lnSpc>
                <a:spcPct val="70000"/>
              </a:lnSpc>
              <a:spcBef>
                <a:spcPts val="370"/>
              </a:spcBef>
              <a:spcAft>
                <a:spcPts val="0"/>
              </a:spcAft>
              <a:buClr>
                <a:schemeClr val="lt2"/>
              </a:buClr>
              <a:buSzPct val="100000"/>
              <a:buFont typeface="Noto Sans Symbols"/>
              <a:buChar char="▪"/>
            </a:pPr>
            <a:r>
              <a:rPr lang="en-US" b="0" i="0" u="none" strike="noStrike" cap="none">
                <a:solidFill>
                  <a:schemeClr val="lt1"/>
                </a:solidFill>
                <a:latin typeface="Arial"/>
                <a:ea typeface="Arial"/>
                <a:cs typeface="Arial"/>
                <a:sym typeface="Arial"/>
              </a:rPr>
              <a:t>1 </a:t>
            </a:r>
            <a:r>
              <a:rPr lang="en-US"/>
              <a:t>Credit</a:t>
            </a:r>
            <a:r>
              <a:rPr lang="en-US" b="0" i="0" u="none" strike="noStrike" cap="none">
                <a:solidFill>
                  <a:schemeClr val="lt1"/>
                </a:solidFill>
                <a:latin typeface="Arial"/>
                <a:ea typeface="Arial"/>
                <a:cs typeface="Arial"/>
                <a:sym typeface="Arial"/>
              </a:rPr>
              <a:t> of Fine Arts</a:t>
            </a:r>
          </a:p>
          <a:p>
            <a:pPr marL="609600" marR="0" lvl="0" indent="-609600" algn="l" rtl="0">
              <a:lnSpc>
                <a:spcPct val="70000"/>
              </a:lnSpc>
              <a:spcBef>
                <a:spcPts val="370"/>
              </a:spcBef>
              <a:spcAft>
                <a:spcPts val="0"/>
              </a:spcAft>
              <a:buClr>
                <a:schemeClr val="lt2"/>
              </a:buClr>
              <a:buSzPct val="92500"/>
              <a:buFont typeface="Noto Sans Symbols"/>
              <a:buNone/>
            </a:pPr>
            <a:endParaRPr b="0" i="0" u="none" strike="noStrike" cap="none">
              <a:solidFill>
                <a:schemeClr val="lt1"/>
              </a:solidFill>
              <a:latin typeface="Arial"/>
              <a:ea typeface="Arial"/>
              <a:cs typeface="Arial"/>
              <a:sym typeface="Arial"/>
            </a:endParaRPr>
          </a:p>
          <a:p>
            <a:pPr marL="609600" marR="0" lvl="0" indent="-619125" algn="l" rtl="0">
              <a:lnSpc>
                <a:spcPct val="70000"/>
              </a:lnSpc>
              <a:spcBef>
                <a:spcPts val="370"/>
              </a:spcBef>
              <a:spcAft>
                <a:spcPts val="0"/>
              </a:spcAft>
              <a:buClr>
                <a:schemeClr val="lt2"/>
              </a:buClr>
              <a:buSzPct val="100000"/>
              <a:buFont typeface="Noto Sans Symbols"/>
              <a:buChar char="▪"/>
            </a:pPr>
            <a:r>
              <a:rPr lang="en-US" b="0" i="0" u="none" strike="noStrike" cap="none">
                <a:solidFill>
                  <a:schemeClr val="lt1"/>
                </a:solidFill>
                <a:latin typeface="Arial"/>
                <a:ea typeface="Arial"/>
                <a:cs typeface="Arial"/>
                <a:sym typeface="Arial"/>
              </a:rPr>
              <a:t>Minimum of a 3.5 GPA through grade 12</a:t>
            </a:r>
          </a:p>
          <a:p>
            <a:pPr marL="609600" marR="0" lvl="0" indent="-609600" algn="l" rtl="0">
              <a:lnSpc>
                <a:spcPct val="70000"/>
              </a:lnSpc>
              <a:spcBef>
                <a:spcPts val="370"/>
              </a:spcBef>
              <a:spcAft>
                <a:spcPts val="0"/>
              </a:spcAft>
              <a:buClr>
                <a:schemeClr val="lt2"/>
              </a:buClr>
              <a:buSzPct val="92500"/>
              <a:buFont typeface="Noto Sans Symbols"/>
              <a:buNone/>
            </a:pPr>
            <a:endParaRPr b="0" i="0" u="none" strike="noStrike" cap="none">
              <a:solidFill>
                <a:schemeClr val="lt1"/>
              </a:solidFill>
              <a:latin typeface="Arial"/>
              <a:ea typeface="Arial"/>
              <a:cs typeface="Arial"/>
              <a:sym typeface="Arial"/>
            </a:endParaRPr>
          </a:p>
          <a:p>
            <a:pPr marL="609600" marR="0" lvl="0" indent="-619125" algn="l" rtl="0">
              <a:lnSpc>
                <a:spcPct val="70000"/>
              </a:lnSpc>
              <a:spcBef>
                <a:spcPts val="370"/>
              </a:spcBef>
              <a:buClr>
                <a:schemeClr val="lt2"/>
              </a:buClr>
              <a:buSzPct val="100000"/>
              <a:buFont typeface="Noto Sans Symbols"/>
              <a:buChar char="▪"/>
            </a:pPr>
            <a:r>
              <a:rPr lang="en-US" b="0" i="0" u="none" strike="noStrike" cap="none">
                <a:solidFill>
                  <a:schemeClr val="lt1"/>
                </a:solidFill>
                <a:latin typeface="Arial"/>
                <a:ea typeface="Arial"/>
                <a:cs typeface="Arial"/>
                <a:sym typeface="Arial"/>
              </a:rPr>
              <a:t>1800&gt;SAT (1210) </a:t>
            </a:r>
            <a:r>
              <a:rPr lang="en-US" b="1" i="0" u="none" strike="noStrike" cap="none">
                <a:solidFill>
                  <a:schemeClr val="lt1"/>
                </a:solidFill>
                <a:latin typeface="Arial"/>
                <a:ea typeface="Arial"/>
                <a:cs typeface="Arial"/>
                <a:sym typeface="Arial"/>
              </a:rPr>
              <a:t>OR</a:t>
            </a:r>
            <a:r>
              <a:rPr lang="en-US" b="0" i="0" u="none" strike="noStrike" cap="none">
                <a:solidFill>
                  <a:schemeClr val="lt1"/>
                </a:solidFill>
                <a:latin typeface="Arial"/>
                <a:ea typeface="Arial"/>
                <a:cs typeface="Arial"/>
                <a:sym typeface="Arial"/>
              </a:rPr>
              <a:t> 27&gt;ACT</a:t>
            </a:r>
          </a:p>
        </p:txBody>
      </p:sp>
      <p:pic>
        <p:nvPicPr>
          <p:cNvPr id="155" name="Shape 155"/>
          <p:cNvPicPr preferRelativeResize="0"/>
          <p:nvPr/>
        </p:nvPicPr>
        <p:blipFill rotWithShape="1">
          <a:blip r:embed="rId3">
            <a:alphaModFix/>
          </a:blip>
          <a:srcRect/>
          <a:stretch/>
        </p:blipFill>
        <p:spPr>
          <a:xfrm>
            <a:off x="6496650" y="304950"/>
            <a:ext cx="1835099" cy="137159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30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30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30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30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3000"/>
                                        <p:tgtEl>
                                          <p:spTgt spid="1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4">
                                            <p:txEl>
                                              <p:pRg st="5" end="5"/>
                                            </p:txEl>
                                          </p:spTgt>
                                        </p:tgtEl>
                                        <p:attrNameLst>
                                          <p:attrName>style.visibility</p:attrName>
                                        </p:attrNameLst>
                                      </p:cBhvr>
                                      <p:to>
                                        <p:strVal val="visible"/>
                                      </p:to>
                                    </p:set>
                                    <p:animEffect transition="in" filter="fade">
                                      <p:cBhvr>
                                        <p:cTn id="32" dur="3000"/>
                                        <p:tgtEl>
                                          <p:spTgt spid="1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4">
                                            <p:txEl>
                                              <p:pRg st="6" end="6"/>
                                            </p:txEl>
                                          </p:spTgt>
                                        </p:tgtEl>
                                        <p:attrNameLst>
                                          <p:attrName>style.visibility</p:attrName>
                                        </p:attrNameLst>
                                      </p:cBhvr>
                                      <p:to>
                                        <p:strVal val="visible"/>
                                      </p:to>
                                    </p:set>
                                    <p:animEffect transition="in" filter="fade">
                                      <p:cBhvr>
                                        <p:cTn id="37" dur="3000"/>
                                        <p:tgtEl>
                                          <p:spTgt spid="15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4">
                                            <p:txEl>
                                              <p:pRg st="7" end="7"/>
                                            </p:txEl>
                                          </p:spTgt>
                                        </p:tgtEl>
                                        <p:attrNameLst>
                                          <p:attrName>style.visibility</p:attrName>
                                        </p:attrNameLst>
                                      </p:cBhvr>
                                      <p:to>
                                        <p:strVal val="visible"/>
                                      </p:to>
                                    </p:set>
                                    <p:animEffect transition="in" filter="fade">
                                      <p:cBhvr>
                                        <p:cTn id="42" dur="3000"/>
                                        <p:tgtEl>
                                          <p:spTgt spid="15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4">
                                            <p:txEl>
                                              <p:pRg st="8" end="8"/>
                                            </p:txEl>
                                          </p:spTgt>
                                        </p:tgtEl>
                                        <p:attrNameLst>
                                          <p:attrName>style.visibility</p:attrName>
                                        </p:attrNameLst>
                                      </p:cBhvr>
                                      <p:to>
                                        <p:strVal val="visible"/>
                                      </p:to>
                                    </p:set>
                                    <p:animEffect transition="in" filter="fade">
                                      <p:cBhvr>
                                        <p:cTn id="47" dur="3000"/>
                                        <p:tgtEl>
                                          <p:spTgt spid="15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4">
                                            <p:txEl>
                                              <p:pRg st="9" end="9"/>
                                            </p:txEl>
                                          </p:spTgt>
                                        </p:tgtEl>
                                        <p:attrNameLst>
                                          <p:attrName>style.visibility</p:attrName>
                                        </p:attrNameLst>
                                      </p:cBhvr>
                                      <p:to>
                                        <p:strVal val="visible"/>
                                      </p:to>
                                    </p:set>
                                    <p:animEffect transition="in" filter="fade">
                                      <p:cBhvr>
                                        <p:cTn id="52" dur="3000"/>
                                        <p:tgtEl>
                                          <p:spTgt spid="15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54">
                                            <p:txEl>
                                              <p:pRg st="10" end="10"/>
                                            </p:txEl>
                                          </p:spTgt>
                                        </p:tgtEl>
                                        <p:attrNameLst>
                                          <p:attrName>style.visibility</p:attrName>
                                        </p:attrNameLst>
                                      </p:cBhvr>
                                      <p:to>
                                        <p:strVal val="visible"/>
                                      </p:to>
                                    </p:set>
                                    <p:animEffect transition="in" filter="fade">
                                      <p:cBhvr>
                                        <p:cTn id="57" dur="3000"/>
                                        <p:tgtEl>
                                          <p:spTgt spid="15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54">
                                            <p:txEl>
                                              <p:pRg st="11" end="11"/>
                                            </p:txEl>
                                          </p:spTgt>
                                        </p:tgtEl>
                                        <p:attrNameLst>
                                          <p:attrName>style.visibility</p:attrName>
                                        </p:attrNameLst>
                                      </p:cBhvr>
                                      <p:to>
                                        <p:strVal val="visible"/>
                                      </p:to>
                                    </p:set>
                                    <p:animEffect transition="in" filter="fade">
                                      <p:cBhvr>
                                        <p:cTn id="62" dur="3000"/>
                                        <p:tgtEl>
                                          <p:spTgt spid="15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54">
                                            <p:txEl>
                                              <p:pRg st="12" end="12"/>
                                            </p:txEl>
                                          </p:spTgt>
                                        </p:tgtEl>
                                        <p:attrNameLst>
                                          <p:attrName>style.visibility</p:attrName>
                                        </p:attrNameLst>
                                      </p:cBhvr>
                                      <p:to>
                                        <p:strVal val="visible"/>
                                      </p:to>
                                    </p:set>
                                    <p:animEffect transition="in" filter="fade">
                                      <p:cBhvr>
                                        <p:cTn id="67" dur="3000"/>
                                        <p:tgtEl>
                                          <p:spTgt spid="15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54">
                                            <p:txEl>
                                              <p:pRg st="13" end="13"/>
                                            </p:txEl>
                                          </p:spTgt>
                                        </p:tgtEl>
                                        <p:attrNameLst>
                                          <p:attrName>style.visibility</p:attrName>
                                        </p:attrNameLst>
                                      </p:cBhvr>
                                      <p:to>
                                        <p:strVal val="visible"/>
                                      </p:to>
                                    </p:set>
                                    <p:animEffect transition="in" filter="fade">
                                      <p:cBhvr>
                                        <p:cTn id="72" dur="3000"/>
                                        <p:tgtEl>
                                          <p:spTgt spid="15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54">
                                            <p:txEl>
                                              <p:pRg st="14" end="14"/>
                                            </p:txEl>
                                          </p:spTgt>
                                        </p:tgtEl>
                                        <p:attrNameLst>
                                          <p:attrName>style.visibility</p:attrName>
                                        </p:attrNameLst>
                                      </p:cBhvr>
                                      <p:to>
                                        <p:strVal val="visible"/>
                                      </p:to>
                                    </p:set>
                                    <p:animEffect transition="in" filter="fade">
                                      <p:cBhvr>
                                        <p:cTn id="77" dur="3000"/>
                                        <p:tgtEl>
                                          <p:spTgt spid="15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erspective">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2125</Words>
  <Application>Microsoft Office PowerPoint</Application>
  <PresentationFormat>On-screen Show (4:3)</PresentationFormat>
  <Paragraphs>528</Paragraphs>
  <Slides>48</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Noto Sans Symbols</vt:lpstr>
      <vt:lpstr>Corben</vt:lpstr>
      <vt:lpstr>Nunito</vt:lpstr>
      <vt:lpstr>Georgia</vt:lpstr>
      <vt:lpstr>Perspective</vt:lpstr>
      <vt:lpstr>Welcome to Junior Parent Night </vt:lpstr>
      <vt:lpstr>PowerPoint Presentation</vt:lpstr>
      <vt:lpstr>AKRON PUBLIC SCHOOLS GRADUATION REQUIREMENTS </vt:lpstr>
      <vt:lpstr>AKRON PUBLIC SCHOOLS GRADUATION REQUIREMENTS </vt:lpstr>
      <vt:lpstr>Recovering Credits</vt:lpstr>
      <vt:lpstr>Credit Flexibility</vt:lpstr>
      <vt:lpstr>P.E. Waiver</vt:lpstr>
      <vt:lpstr>P.E. Waiver... Continued</vt:lpstr>
      <vt:lpstr>Honors Diploma State of Ohio Any 7 of 8 required</vt:lpstr>
      <vt:lpstr>College Prep Curriculum</vt:lpstr>
      <vt:lpstr>  College Credit Plus (CCP)  </vt:lpstr>
      <vt:lpstr>College Credit Plus</vt:lpstr>
      <vt:lpstr>College Credit Plus</vt:lpstr>
      <vt:lpstr>ACT/SAT</vt:lpstr>
      <vt:lpstr>ACT       SAT</vt:lpstr>
      <vt:lpstr>Sending ACT Scores</vt:lpstr>
      <vt:lpstr>ACT Test Dates</vt:lpstr>
      <vt:lpstr>ACT Benchmark Scores</vt:lpstr>
      <vt:lpstr>SAT www.collegeboard.com </vt:lpstr>
      <vt:lpstr>SAT/ACT Equivalent</vt:lpstr>
      <vt:lpstr>ACT/SAT Test Prep Website</vt:lpstr>
      <vt:lpstr>Why go to college?</vt:lpstr>
      <vt:lpstr>Why go to college?</vt:lpstr>
      <vt:lpstr>Searching…</vt:lpstr>
      <vt:lpstr>Choosing your college: The basics</vt:lpstr>
      <vt:lpstr>2-Year versus 4-year College</vt:lpstr>
      <vt:lpstr>Career Tech:</vt:lpstr>
      <vt:lpstr>Things to Consider: </vt:lpstr>
      <vt:lpstr>Applying to Colleges</vt:lpstr>
      <vt:lpstr> Applications:</vt:lpstr>
      <vt:lpstr>Factors of Importance for Acceptance</vt:lpstr>
      <vt:lpstr>Writing Your College Essay</vt:lpstr>
      <vt:lpstr>Choosing</vt:lpstr>
      <vt:lpstr>Comparison Sheet:</vt:lpstr>
      <vt:lpstr>Cost of Attendance</vt:lpstr>
      <vt:lpstr>Meal Plan</vt:lpstr>
      <vt:lpstr>Cost of Attendance Con’t</vt:lpstr>
      <vt:lpstr>Cost of Attendance</vt:lpstr>
      <vt:lpstr>Funding Your Education</vt:lpstr>
      <vt:lpstr>Getting Starting…</vt:lpstr>
      <vt:lpstr>PowerPoint Presentation</vt:lpstr>
      <vt:lpstr>Junior Year</vt:lpstr>
      <vt:lpstr>Counselor Tips:</vt:lpstr>
      <vt:lpstr>Parent Tips:</vt:lpstr>
      <vt:lpstr>NCAA Requirements</vt:lpstr>
      <vt:lpstr>Career Exploration Tools </vt:lpstr>
      <vt:lpstr>One-Stop Resource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Junior Parent Night </dc:title>
  <dc:creator>Sandy, Daniel</dc:creator>
  <cp:lastModifiedBy>aps</cp:lastModifiedBy>
  <cp:revision>1</cp:revision>
  <dcterms:modified xsi:type="dcterms:W3CDTF">2016-02-09T22:39:36Z</dcterms:modified>
</cp:coreProperties>
</file>