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267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6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3E05-1F32-4830-9F8D-002F189491CE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578F-D011-4FC3-8E9C-B4F2B2EB2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0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3E05-1F32-4830-9F8D-002F189491CE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578F-D011-4FC3-8E9C-B4F2B2EB2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35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3E05-1F32-4830-9F8D-002F189491CE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578F-D011-4FC3-8E9C-B4F2B2EB2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82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3E05-1F32-4830-9F8D-002F189491CE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578F-D011-4FC3-8E9C-B4F2B2EB2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4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3E05-1F32-4830-9F8D-002F189491CE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578F-D011-4FC3-8E9C-B4F2B2EB2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3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3E05-1F32-4830-9F8D-002F189491CE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578F-D011-4FC3-8E9C-B4F2B2EB2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18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3E05-1F32-4830-9F8D-002F189491CE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578F-D011-4FC3-8E9C-B4F2B2EB2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59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3E05-1F32-4830-9F8D-002F189491CE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578F-D011-4FC3-8E9C-B4F2B2EB2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11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3E05-1F32-4830-9F8D-002F189491CE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578F-D011-4FC3-8E9C-B4F2B2EB2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22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3E05-1F32-4830-9F8D-002F189491CE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578F-D011-4FC3-8E9C-B4F2B2EB2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8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3E05-1F32-4830-9F8D-002F189491CE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578F-D011-4FC3-8E9C-B4F2B2EB2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2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23E05-1F32-4830-9F8D-002F189491CE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1578F-D011-4FC3-8E9C-B4F2B2EB2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5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57150"/>
            <a:ext cx="9220200" cy="69151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1600" y="2362200"/>
            <a:ext cx="61855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ONE-PAGER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049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Bill of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91" y="838200"/>
            <a:ext cx="9476509" cy="62865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 smtClean="0"/>
              <a:t>_____  </a:t>
            </a:r>
            <a:r>
              <a:rPr lang="en-US" dirty="0"/>
              <a:t>_____  1</a:t>
            </a:r>
            <a:r>
              <a:rPr lang="en-US" baseline="30000" dirty="0"/>
              <a:t>st</a:t>
            </a:r>
            <a:r>
              <a:rPr lang="en-US" dirty="0"/>
              <a:t>			A.  Power of the States and People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 smtClean="0"/>
              <a:t>_____  _____ 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			B.  Search and Seizure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_____  _____  3</a:t>
            </a:r>
            <a:r>
              <a:rPr lang="en-US" baseline="30000" dirty="0"/>
              <a:t>rd</a:t>
            </a:r>
            <a:r>
              <a:rPr lang="en-US" dirty="0"/>
              <a:t>			C.  Trial by Jury in Civil Cases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_____  _____  4</a:t>
            </a:r>
            <a:r>
              <a:rPr lang="en-US" baseline="30000" dirty="0"/>
              <a:t>th</a:t>
            </a:r>
            <a:r>
              <a:rPr lang="en-US" dirty="0"/>
              <a:t>  			D.  Religious and Political Freedoms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_____  _____  5</a:t>
            </a:r>
            <a:r>
              <a:rPr lang="en-US" baseline="30000" dirty="0"/>
              <a:t>th</a:t>
            </a:r>
            <a:r>
              <a:rPr lang="en-US" dirty="0"/>
              <a:t>			E.  Quartering of Troops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_____  _____  6</a:t>
            </a:r>
            <a:r>
              <a:rPr lang="en-US" baseline="30000" dirty="0"/>
              <a:t>th</a:t>
            </a:r>
            <a:r>
              <a:rPr lang="en-US" dirty="0"/>
              <a:t>			F.  Limits of Fines and Punishments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_____  _____  7</a:t>
            </a:r>
            <a:r>
              <a:rPr lang="en-US" baseline="30000" dirty="0"/>
              <a:t>th</a:t>
            </a:r>
            <a:r>
              <a:rPr lang="en-US" dirty="0"/>
              <a:t>			G.  Right to Bear Arms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_____  _____  8</a:t>
            </a:r>
            <a:r>
              <a:rPr lang="en-US" baseline="30000" dirty="0"/>
              <a:t>th</a:t>
            </a:r>
            <a:r>
              <a:rPr lang="en-US" dirty="0"/>
              <a:t>			H.  Rights of People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_____  _____  9</a:t>
            </a:r>
            <a:r>
              <a:rPr lang="en-US" baseline="30000" dirty="0"/>
              <a:t>th</a:t>
            </a:r>
            <a:r>
              <a:rPr lang="en-US" dirty="0"/>
              <a:t>			I.  Rights of the Accused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_____  _____ 10</a:t>
            </a:r>
            <a:r>
              <a:rPr lang="en-US" baseline="30000" dirty="0"/>
              <a:t>th</a:t>
            </a:r>
            <a:r>
              <a:rPr lang="en-US" dirty="0"/>
              <a:t>			J.  Right to a Speedy and Public Trial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06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7" descr="5-165-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29200" cy="693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6" name="Rectangle 2"/>
          <p:cNvSpPr>
            <a:spLocks noChangeArrowheads="1"/>
          </p:cNvSpPr>
          <p:nvPr/>
        </p:nvSpPr>
        <p:spPr bwMode="auto">
          <a:xfrm>
            <a:off x="5334000" y="1371600"/>
            <a:ext cx="3124200" cy="3657600"/>
          </a:xfrm>
          <a:prstGeom prst="rect">
            <a:avLst/>
          </a:prstGeom>
          <a:noFill/>
          <a:ln w="76200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CC0000"/>
                </a:solidFill>
                <a:latin typeface="Berlin" pitchFamily="2" charset="0"/>
              </a:rPr>
              <a:t>Bill </a:t>
            </a:r>
            <a:br>
              <a:rPr lang="en-US" altLang="en-US" sz="5400" b="1">
                <a:solidFill>
                  <a:srgbClr val="CC0000"/>
                </a:solidFill>
                <a:latin typeface="Berlin" pitchFamily="2" charset="0"/>
              </a:rPr>
            </a:br>
            <a:r>
              <a:rPr lang="en-US" altLang="en-US" sz="5400" b="1">
                <a:solidFill>
                  <a:srgbClr val="CC0000"/>
                </a:solidFill>
                <a:latin typeface="Berlin" pitchFamily="2" charset="0"/>
              </a:rPr>
              <a:t>of </a:t>
            </a:r>
            <a:br>
              <a:rPr lang="en-US" altLang="en-US" sz="5400" b="1">
                <a:solidFill>
                  <a:srgbClr val="CC0000"/>
                </a:solidFill>
                <a:latin typeface="Berlin" pitchFamily="2" charset="0"/>
              </a:rPr>
            </a:br>
            <a:r>
              <a:rPr lang="en-US" altLang="en-US" sz="5400" b="1">
                <a:solidFill>
                  <a:srgbClr val="CC0000"/>
                </a:solidFill>
                <a:latin typeface="Berlin" pitchFamily="2" charset="0"/>
              </a:rPr>
              <a:t>Rights</a:t>
            </a:r>
          </a:p>
        </p:txBody>
      </p:sp>
    </p:spTree>
    <p:extLst>
      <p:ext uri="{BB962C8B-B14F-4D97-AF65-F5344CB8AC3E}">
        <p14:creationId xmlns:p14="http://schemas.microsoft.com/office/powerpoint/2010/main" val="419301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One Pager?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one-pager is a single response to the reading of your textbook or given unit of study.  It is a way of making your own creative and experimental pattern of understanding of what you have read.  It is a valuable way to condense the information in a way that organized by you.</a:t>
            </a:r>
          </a:p>
          <a:p>
            <a:endParaRPr lang="en-US" dirty="0"/>
          </a:p>
        </p:txBody>
      </p:sp>
      <p:pic>
        <p:nvPicPr>
          <p:cNvPr id="1026" name="Picture 2" descr="thCA5L0KL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0"/>
            <a:ext cx="182880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96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Directions: </a:t>
            </a:r>
            <a:endParaRPr lang="en-US" dirty="0"/>
          </a:p>
          <a:p>
            <a:r>
              <a:rPr lang="en-US" dirty="0"/>
              <a:t>Use one sheet white unlined printed paper, writing your name, period, and chapter assigned in the upper left hand corner</a:t>
            </a:r>
            <a:r>
              <a:rPr lang="en-US" dirty="0" smtClean="0"/>
              <a:t>.</a:t>
            </a:r>
            <a:r>
              <a:rPr lang="en-US" dirty="0"/>
              <a:t> </a:t>
            </a:r>
          </a:p>
          <a:p>
            <a:r>
              <a:rPr lang="en-US" dirty="0"/>
              <a:t>Feel free to use colored pencils, pens, crayons, markers etc. to display your own style.  The more visually appealing, the better you will retain the information in your memory.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09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INCLUDE THE FOLLOWING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8392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sz="3800" b="1" dirty="0"/>
              <a:t>1 Visual</a:t>
            </a:r>
            <a:r>
              <a:rPr lang="en-US" sz="3800" dirty="0"/>
              <a:t> and 2 sentences summarizing 5 of the 6 following </a:t>
            </a:r>
            <a:r>
              <a:rPr lang="en-US" sz="3800" dirty="0" smtClean="0"/>
              <a:t>items</a:t>
            </a:r>
          </a:p>
          <a:p>
            <a:endParaRPr lang="en-US" sz="3800" dirty="0"/>
          </a:p>
          <a:p>
            <a:r>
              <a:rPr lang="en-US" sz="3800" dirty="0"/>
              <a:t>-Geographic emphasis/influence/change</a:t>
            </a:r>
          </a:p>
          <a:p>
            <a:r>
              <a:rPr lang="en-US" sz="3800" dirty="0"/>
              <a:t>-Religious beliefs/goals/change or events</a:t>
            </a:r>
          </a:p>
          <a:p>
            <a:r>
              <a:rPr lang="en-US" sz="3800" dirty="0"/>
              <a:t>-Achievements in education/the arts/music/technology</a:t>
            </a:r>
          </a:p>
          <a:p>
            <a:r>
              <a:rPr lang="en-US" sz="3800" dirty="0"/>
              <a:t>-Political changes/events of the time.</a:t>
            </a:r>
          </a:p>
          <a:p>
            <a:r>
              <a:rPr lang="en-US" sz="3800" dirty="0"/>
              <a:t>-Economic changes/ideas of the time</a:t>
            </a:r>
          </a:p>
          <a:p>
            <a:r>
              <a:rPr lang="en-US" sz="3800" dirty="0"/>
              <a:t>-Social Changes in regard to women/races/ethnic groups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07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5 Terms</a:t>
            </a:r>
            <a:r>
              <a:rPr lang="en-US" dirty="0"/>
              <a:t> that are vital to the time period, given and defined.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5 people</a:t>
            </a:r>
            <a:r>
              <a:rPr lang="en-US" dirty="0"/>
              <a:t> that are vital to the time period, given and described.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5 dates</a:t>
            </a:r>
            <a:r>
              <a:rPr lang="en-US" dirty="0"/>
              <a:t> and events listed in chronological order, with a short explanation as to the importance of the events.</a:t>
            </a:r>
          </a:p>
        </p:txBody>
      </p:sp>
    </p:spTree>
    <p:extLst>
      <p:ext uri="{BB962C8B-B14F-4D97-AF65-F5344CB8AC3E}">
        <p14:creationId xmlns:p14="http://schemas.microsoft.com/office/powerpoint/2010/main" val="244431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-6927"/>
            <a:ext cx="4973782" cy="6843715"/>
          </a:xfrm>
        </p:spPr>
      </p:pic>
    </p:spTree>
    <p:extLst>
      <p:ext uri="{BB962C8B-B14F-4D97-AF65-F5344CB8AC3E}">
        <p14:creationId xmlns:p14="http://schemas.microsoft.com/office/powerpoint/2010/main" val="44637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90865" y="-1299935"/>
            <a:ext cx="6867071" cy="9448800"/>
          </a:xfrm>
        </p:spPr>
      </p:pic>
    </p:spTree>
    <p:extLst>
      <p:ext uri="{BB962C8B-B14F-4D97-AF65-F5344CB8AC3E}">
        <p14:creationId xmlns:p14="http://schemas.microsoft.com/office/powerpoint/2010/main" val="268477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-117476"/>
            <a:ext cx="5334000" cy="6975476"/>
          </a:xfrm>
        </p:spPr>
      </p:pic>
    </p:spTree>
    <p:extLst>
      <p:ext uri="{BB962C8B-B14F-4D97-AF65-F5344CB8AC3E}">
        <p14:creationId xmlns:p14="http://schemas.microsoft.com/office/powerpoint/2010/main" val="321844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2954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_____ 5 Points/Appearance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____ 25 Points/Visual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____ 10 Points/Terms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____ 10 Points/People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____ 10 Points/Dates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____ 60 Points/Total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6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158</Words>
  <Application>Microsoft Office PowerPoint</Application>
  <PresentationFormat>On-screen Show (4:3)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Berlin</vt:lpstr>
      <vt:lpstr>Calibri</vt:lpstr>
      <vt:lpstr>Office Theme</vt:lpstr>
      <vt:lpstr>PowerPoint Presentation</vt:lpstr>
      <vt:lpstr>What is a One Pager?</vt:lpstr>
      <vt:lpstr>DIRECTIONS:</vt:lpstr>
      <vt:lpstr>INCLUDE THE FOLLOWING</vt:lpstr>
      <vt:lpstr>PowerPoint Presentation</vt:lpstr>
      <vt:lpstr>PowerPoint Presentation</vt:lpstr>
      <vt:lpstr>PowerPoint Presentation</vt:lpstr>
      <vt:lpstr>PowerPoint Presentation</vt:lpstr>
      <vt:lpstr>RUBRIC</vt:lpstr>
      <vt:lpstr>Bill of Rights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Drugan, Kimberly</cp:lastModifiedBy>
  <cp:revision>4</cp:revision>
  <dcterms:created xsi:type="dcterms:W3CDTF">2015-09-25T12:50:17Z</dcterms:created>
  <dcterms:modified xsi:type="dcterms:W3CDTF">2016-09-13T18:23:50Z</dcterms:modified>
</cp:coreProperties>
</file>