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5" r:id="rId9"/>
    <p:sldId id="273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3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5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1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2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3E05-1F32-4830-9F8D-002F189491C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5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57150"/>
            <a:ext cx="9220200" cy="691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362200"/>
            <a:ext cx="61855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ONE-PAGER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4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_____ 5 Points/Appearance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 25 Points/Visual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 10 Points/Terms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 10 Points/People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 10 Points/Dates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 60 Points/Total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819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RUBRIC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14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248" y="-53181"/>
            <a:ext cx="8229600" cy="1143000"/>
          </a:xfrm>
        </p:spPr>
        <p:txBody>
          <a:bodyPr/>
          <a:lstStyle/>
          <a:p>
            <a:r>
              <a:rPr lang="en-US" dirty="0" smtClean="0"/>
              <a:t>Bill of Rights- One Pager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" r="6832" b="3300"/>
          <a:stretch/>
        </p:blipFill>
        <p:spPr>
          <a:xfrm>
            <a:off x="306740" y="1089819"/>
            <a:ext cx="4191000" cy="541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05681"/>
            <a:ext cx="44161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594740"/>
            <a:ext cx="4495800" cy="4653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one-pager is a single response to the reading of your textbook or given unit of study.  </a:t>
            </a:r>
          </a:p>
          <a:p>
            <a:r>
              <a:rPr lang="en-US" dirty="0" smtClean="0"/>
              <a:t>It is a way of making your own creative and experimental pattern of understanding of what you have read.  </a:t>
            </a:r>
          </a:p>
          <a:p>
            <a:r>
              <a:rPr lang="en-US" dirty="0" smtClean="0"/>
              <a:t>It is a valuable way to condense the information in a way that organized by you.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is a One Pager?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62221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3431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 </a:t>
            </a:r>
            <a:r>
              <a:rPr lang="en-US" dirty="0"/>
              <a:t>one sheet white unlined printed paper, writing your name, period, and chapter assigned in the upper left hand corner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/>
              <a:t>Feel free to use colored pencils, pens, crayons, markers etc. to display your own style.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more visually appealing, the better you will retain the information in your memory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It has to be colored!!!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16738" y="304800"/>
            <a:ext cx="3310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0"/>
              </a:rPr>
              <a:t>Directions: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ple Chancery" panose="030207020405060605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76" y="1965106"/>
            <a:ext cx="3647724" cy="36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32474"/>
            <a:ext cx="73914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/>
              <a:t>1 Visual</a:t>
            </a:r>
            <a:r>
              <a:rPr lang="en-US" sz="3800" dirty="0"/>
              <a:t> and 2 sentences summarizing 5 of the 6 following </a:t>
            </a:r>
            <a:r>
              <a:rPr lang="en-US" sz="3800" dirty="0" smtClean="0"/>
              <a:t>items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-</a:t>
            </a:r>
            <a:r>
              <a:rPr lang="en-US" sz="3800" b="1" dirty="0"/>
              <a:t>Geographic</a:t>
            </a:r>
            <a:r>
              <a:rPr lang="en-US" sz="3800" dirty="0"/>
              <a:t> emphasis/influence/change</a:t>
            </a:r>
          </a:p>
          <a:p>
            <a:pPr marL="0" indent="0">
              <a:buNone/>
            </a:pPr>
            <a:r>
              <a:rPr lang="en-US" sz="3800" dirty="0"/>
              <a:t>-</a:t>
            </a:r>
            <a:r>
              <a:rPr lang="en-US" sz="3800" b="1" dirty="0"/>
              <a:t>Religious</a:t>
            </a:r>
            <a:r>
              <a:rPr lang="en-US" sz="3800" dirty="0"/>
              <a:t> beliefs/goals/change or events</a:t>
            </a:r>
          </a:p>
          <a:p>
            <a:pPr marL="0" indent="0">
              <a:buNone/>
            </a:pPr>
            <a:r>
              <a:rPr lang="en-US" sz="3800" dirty="0"/>
              <a:t>-</a:t>
            </a:r>
            <a:r>
              <a:rPr lang="en-US" sz="3800" b="1" dirty="0"/>
              <a:t>Achievements</a:t>
            </a:r>
            <a:r>
              <a:rPr lang="en-US" sz="3800" dirty="0"/>
              <a:t> in education/the arts/music/technology</a:t>
            </a:r>
          </a:p>
          <a:p>
            <a:pPr marL="0" indent="0">
              <a:buNone/>
            </a:pPr>
            <a:r>
              <a:rPr lang="en-US" sz="3800" dirty="0"/>
              <a:t>-</a:t>
            </a:r>
            <a:r>
              <a:rPr lang="en-US" sz="3800" b="1" dirty="0"/>
              <a:t>Political </a:t>
            </a:r>
            <a:r>
              <a:rPr lang="en-US" sz="3800" dirty="0"/>
              <a:t>changes/events of the time.</a:t>
            </a:r>
          </a:p>
          <a:p>
            <a:pPr marL="0" indent="0">
              <a:buNone/>
            </a:pPr>
            <a:r>
              <a:rPr lang="en-US" sz="3800" dirty="0"/>
              <a:t>-</a:t>
            </a:r>
            <a:r>
              <a:rPr lang="en-US" sz="3800" b="1" dirty="0"/>
              <a:t>Economic</a:t>
            </a:r>
            <a:r>
              <a:rPr lang="en-US" sz="3800" dirty="0"/>
              <a:t> changes/ideas of the time</a:t>
            </a:r>
          </a:p>
          <a:p>
            <a:pPr marL="0" indent="0">
              <a:buNone/>
            </a:pPr>
            <a:r>
              <a:rPr lang="en-US" sz="3800" dirty="0"/>
              <a:t>-</a:t>
            </a:r>
            <a:r>
              <a:rPr lang="en-US" sz="3800" b="1" dirty="0"/>
              <a:t>Social Changes </a:t>
            </a:r>
            <a:r>
              <a:rPr lang="en-US" sz="3800" dirty="0"/>
              <a:t>in regard to women/races/ethnic groups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04604" y="9144"/>
            <a:ext cx="2210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6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5 Terms</a:t>
            </a:r>
            <a:r>
              <a:rPr lang="en-US" dirty="0"/>
              <a:t> that are vital to the time period, given and defined.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5 people</a:t>
            </a:r>
            <a:r>
              <a:rPr lang="en-US" dirty="0"/>
              <a:t> that are vital to the time period, given and described.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5 dates</a:t>
            </a:r>
            <a:r>
              <a:rPr lang="en-US" dirty="0"/>
              <a:t> and events listed in chronological order, with a short explanation as to the importance of the events.</a:t>
            </a:r>
          </a:p>
        </p:txBody>
      </p:sp>
    </p:spTree>
    <p:extLst>
      <p:ext uri="{BB962C8B-B14F-4D97-AF65-F5344CB8AC3E}">
        <p14:creationId xmlns:p14="http://schemas.microsoft.com/office/powerpoint/2010/main" val="17182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99"/>
            <a:ext cx="3776500" cy="519630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39027" y="771173"/>
            <a:ext cx="4004846" cy="55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4311872" cy="563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411880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" y="762001"/>
            <a:ext cx="4528105" cy="533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84" y="762001"/>
            <a:ext cx="414622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intag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2"/>
          <a:stretch/>
        </p:blipFill>
        <p:spPr>
          <a:xfrm>
            <a:off x="2209800" y="533400"/>
            <a:ext cx="5029200" cy="6477000"/>
          </a:xfrm>
        </p:spPr>
      </p:pic>
    </p:spTree>
    <p:extLst>
      <p:ext uri="{BB962C8B-B14F-4D97-AF65-F5344CB8AC3E}">
        <p14:creationId xmlns:p14="http://schemas.microsoft.com/office/powerpoint/2010/main" val="8036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155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Apple Chancery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RUBRIC</vt:lpstr>
      <vt:lpstr>Bill of Rights- One Pager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Drugan, Kimberly</cp:lastModifiedBy>
  <cp:revision>8</cp:revision>
  <dcterms:created xsi:type="dcterms:W3CDTF">2015-09-25T12:50:17Z</dcterms:created>
  <dcterms:modified xsi:type="dcterms:W3CDTF">2017-09-15T15:29:04Z</dcterms:modified>
</cp:coreProperties>
</file>